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84" r:id="rId1"/>
    <p:sldMasterId id="2147483692" r:id="rId2"/>
    <p:sldMasterId id="2147483697" r:id="rId3"/>
    <p:sldMasterId id="2147483709" r:id="rId4"/>
    <p:sldMasterId id="2147483721" r:id="rId5"/>
    <p:sldMasterId id="2147483733" r:id="rId6"/>
    <p:sldMasterId id="2147483749" r:id="rId7"/>
  </p:sldMasterIdLst>
  <p:notesMasterIdLst>
    <p:notesMasterId r:id="rId96"/>
  </p:notesMasterIdLst>
  <p:handoutMasterIdLst>
    <p:handoutMasterId r:id="rId97"/>
  </p:handoutMasterIdLst>
  <p:sldIdLst>
    <p:sldId id="3273" r:id="rId8"/>
    <p:sldId id="3266" r:id="rId9"/>
    <p:sldId id="3256" r:id="rId10"/>
    <p:sldId id="3258" r:id="rId11"/>
    <p:sldId id="3268" r:id="rId12"/>
    <p:sldId id="3267" r:id="rId13"/>
    <p:sldId id="3253" r:id="rId14"/>
    <p:sldId id="3248" r:id="rId15"/>
    <p:sldId id="259" r:id="rId16"/>
    <p:sldId id="260" r:id="rId17"/>
    <p:sldId id="262" r:id="rId18"/>
    <p:sldId id="257" r:id="rId19"/>
    <p:sldId id="582" r:id="rId20"/>
    <p:sldId id="581" r:id="rId21"/>
    <p:sldId id="580" r:id="rId22"/>
    <p:sldId id="287" r:id="rId23"/>
    <p:sldId id="258" r:id="rId24"/>
    <p:sldId id="331" r:id="rId25"/>
    <p:sldId id="300" r:id="rId26"/>
    <p:sldId id="261" r:id="rId27"/>
    <p:sldId id="308" r:id="rId28"/>
    <p:sldId id="298" r:id="rId29"/>
    <p:sldId id="282" r:id="rId30"/>
    <p:sldId id="332" r:id="rId31"/>
    <p:sldId id="256" r:id="rId32"/>
    <p:sldId id="3274" r:id="rId33"/>
    <p:sldId id="3275" r:id="rId34"/>
    <p:sldId id="3276" r:id="rId35"/>
    <p:sldId id="3277" r:id="rId36"/>
    <p:sldId id="3278" r:id="rId37"/>
    <p:sldId id="3279" r:id="rId38"/>
    <p:sldId id="263" r:id="rId39"/>
    <p:sldId id="264" r:id="rId40"/>
    <p:sldId id="265" r:id="rId41"/>
    <p:sldId id="266" r:id="rId42"/>
    <p:sldId id="3280" r:id="rId43"/>
    <p:sldId id="286" r:id="rId44"/>
    <p:sldId id="269" r:id="rId45"/>
    <p:sldId id="270" r:id="rId46"/>
    <p:sldId id="271" r:id="rId47"/>
    <p:sldId id="274" r:id="rId48"/>
    <p:sldId id="275" r:id="rId49"/>
    <p:sldId id="273" r:id="rId50"/>
    <p:sldId id="272" r:id="rId51"/>
    <p:sldId id="276" r:id="rId52"/>
    <p:sldId id="279" r:id="rId53"/>
    <p:sldId id="277" r:id="rId54"/>
    <p:sldId id="278" r:id="rId55"/>
    <p:sldId id="280" r:id="rId56"/>
    <p:sldId id="281" r:id="rId57"/>
    <p:sldId id="3281" r:id="rId58"/>
    <p:sldId id="283" r:id="rId59"/>
    <p:sldId id="284" r:id="rId60"/>
    <p:sldId id="285" r:id="rId61"/>
    <p:sldId id="288" r:id="rId62"/>
    <p:sldId id="3282" r:id="rId63"/>
    <p:sldId id="3283" r:id="rId64"/>
    <p:sldId id="323" r:id="rId65"/>
    <p:sldId id="322" r:id="rId66"/>
    <p:sldId id="3284" r:id="rId67"/>
    <p:sldId id="294" r:id="rId68"/>
    <p:sldId id="325" r:id="rId69"/>
    <p:sldId id="292" r:id="rId70"/>
    <p:sldId id="3285" r:id="rId71"/>
    <p:sldId id="3286" r:id="rId72"/>
    <p:sldId id="3287" r:id="rId73"/>
    <p:sldId id="326" r:id="rId74"/>
    <p:sldId id="305" r:id="rId75"/>
    <p:sldId id="327" r:id="rId76"/>
    <p:sldId id="328" r:id="rId77"/>
    <p:sldId id="324" r:id="rId78"/>
    <p:sldId id="3288" r:id="rId79"/>
    <p:sldId id="3289" r:id="rId80"/>
    <p:sldId id="310" r:id="rId81"/>
    <p:sldId id="309" r:id="rId82"/>
    <p:sldId id="311" r:id="rId83"/>
    <p:sldId id="375" r:id="rId84"/>
    <p:sldId id="383" r:id="rId85"/>
    <p:sldId id="386" r:id="rId86"/>
    <p:sldId id="387" r:id="rId87"/>
    <p:sldId id="432" r:id="rId88"/>
    <p:sldId id="433" r:id="rId89"/>
    <p:sldId id="444" r:id="rId90"/>
    <p:sldId id="434" r:id="rId91"/>
    <p:sldId id="439" r:id="rId92"/>
    <p:sldId id="448" r:id="rId93"/>
    <p:sldId id="1102" r:id="rId94"/>
    <p:sldId id="3290" r:id="rId95"/>
  </p:sldIdLst>
  <p:sldSz cx="18105438" cy="10058400"/>
  <p:notesSz cx="6858000" cy="9296400"/>
  <p:defaultTextStyle>
    <a:defPPr>
      <a:defRPr lang="en-US"/>
    </a:defPPr>
    <a:lvl1pPr algn="l" rtl="0" fontAlgn="base">
      <a:spcBef>
        <a:spcPct val="0"/>
      </a:spcBef>
      <a:spcAft>
        <a:spcPct val="0"/>
      </a:spcAft>
      <a:defRPr kumimoji="1" sz="2400" kern="1200">
        <a:solidFill>
          <a:schemeClr val="tx1"/>
        </a:solidFill>
        <a:effectLst>
          <a:outerShdw blurRad="38100" dist="38100" dir="2700000" algn="tl">
            <a:srgbClr val="000000">
              <a:alpha val="43137"/>
            </a:srgbClr>
          </a:outerShdw>
        </a:effectLst>
        <a:latin typeface="Times New Roman" charset="0"/>
        <a:ea typeface="+mn-ea"/>
        <a:cs typeface="Times New Roman" charset="0"/>
      </a:defRPr>
    </a:lvl1pPr>
    <a:lvl2pPr marL="457200" algn="l" rtl="0" fontAlgn="base">
      <a:spcBef>
        <a:spcPct val="0"/>
      </a:spcBef>
      <a:spcAft>
        <a:spcPct val="0"/>
      </a:spcAft>
      <a:defRPr kumimoji="1" sz="2400" kern="1200">
        <a:solidFill>
          <a:schemeClr val="tx1"/>
        </a:solidFill>
        <a:effectLst>
          <a:outerShdw blurRad="38100" dist="38100" dir="2700000" algn="tl">
            <a:srgbClr val="000000">
              <a:alpha val="43137"/>
            </a:srgbClr>
          </a:outerShdw>
        </a:effectLst>
        <a:latin typeface="Times New Roman" charset="0"/>
        <a:ea typeface="+mn-ea"/>
        <a:cs typeface="Times New Roman" charset="0"/>
      </a:defRPr>
    </a:lvl2pPr>
    <a:lvl3pPr marL="914400" algn="l" rtl="0" fontAlgn="base">
      <a:spcBef>
        <a:spcPct val="0"/>
      </a:spcBef>
      <a:spcAft>
        <a:spcPct val="0"/>
      </a:spcAft>
      <a:defRPr kumimoji="1" sz="2400" kern="1200">
        <a:solidFill>
          <a:schemeClr val="tx1"/>
        </a:solidFill>
        <a:effectLst>
          <a:outerShdw blurRad="38100" dist="38100" dir="2700000" algn="tl">
            <a:srgbClr val="000000">
              <a:alpha val="43137"/>
            </a:srgbClr>
          </a:outerShdw>
        </a:effectLst>
        <a:latin typeface="Times New Roman" charset="0"/>
        <a:ea typeface="+mn-ea"/>
        <a:cs typeface="Times New Roman" charset="0"/>
      </a:defRPr>
    </a:lvl3pPr>
    <a:lvl4pPr marL="1371600" algn="l" rtl="0" fontAlgn="base">
      <a:spcBef>
        <a:spcPct val="0"/>
      </a:spcBef>
      <a:spcAft>
        <a:spcPct val="0"/>
      </a:spcAft>
      <a:defRPr kumimoji="1" sz="2400" kern="1200">
        <a:solidFill>
          <a:schemeClr val="tx1"/>
        </a:solidFill>
        <a:effectLst>
          <a:outerShdw blurRad="38100" dist="38100" dir="2700000" algn="tl">
            <a:srgbClr val="000000">
              <a:alpha val="43137"/>
            </a:srgbClr>
          </a:outerShdw>
        </a:effectLst>
        <a:latin typeface="Times New Roman" charset="0"/>
        <a:ea typeface="+mn-ea"/>
        <a:cs typeface="Times New Roman" charset="0"/>
      </a:defRPr>
    </a:lvl4pPr>
    <a:lvl5pPr marL="1828800" algn="l" rtl="0" fontAlgn="base">
      <a:spcBef>
        <a:spcPct val="0"/>
      </a:spcBef>
      <a:spcAft>
        <a:spcPct val="0"/>
      </a:spcAft>
      <a:defRPr kumimoji="1" sz="2400" kern="1200">
        <a:solidFill>
          <a:schemeClr val="tx1"/>
        </a:solidFill>
        <a:effectLst>
          <a:outerShdw blurRad="38100" dist="38100" dir="2700000" algn="tl">
            <a:srgbClr val="000000">
              <a:alpha val="43137"/>
            </a:srgbClr>
          </a:outerShdw>
        </a:effectLst>
        <a:latin typeface="Times New Roman" charset="0"/>
        <a:ea typeface="+mn-ea"/>
        <a:cs typeface="Times New Roman" charset="0"/>
      </a:defRPr>
    </a:lvl5pPr>
    <a:lvl6pPr marL="2286000" algn="l" defTabSz="914400" rtl="0" eaLnBrk="1" latinLnBrk="0" hangingPunct="1">
      <a:defRPr kumimoji="1" sz="2400" kern="1200">
        <a:solidFill>
          <a:schemeClr val="tx1"/>
        </a:solidFill>
        <a:effectLst>
          <a:outerShdw blurRad="38100" dist="38100" dir="2700000" algn="tl">
            <a:srgbClr val="000000">
              <a:alpha val="43137"/>
            </a:srgbClr>
          </a:outerShdw>
        </a:effectLst>
        <a:latin typeface="Times New Roman" charset="0"/>
        <a:ea typeface="+mn-ea"/>
        <a:cs typeface="Times New Roman" charset="0"/>
      </a:defRPr>
    </a:lvl6pPr>
    <a:lvl7pPr marL="2743200" algn="l" defTabSz="914400" rtl="0" eaLnBrk="1" latinLnBrk="0" hangingPunct="1">
      <a:defRPr kumimoji="1" sz="2400" kern="1200">
        <a:solidFill>
          <a:schemeClr val="tx1"/>
        </a:solidFill>
        <a:effectLst>
          <a:outerShdw blurRad="38100" dist="38100" dir="2700000" algn="tl">
            <a:srgbClr val="000000">
              <a:alpha val="43137"/>
            </a:srgbClr>
          </a:outerShdw>
        </a:effectLst>
        <a:latin typeface="Times New Roman" charset="0"/>
        <a:ea typeface="+mn-ea"/>
        <a:cs typeface="Times New Roman" charset="0"/>
      </a:defRPr>
    </a:lvl7pPr>
    <a:lvl8pPr marL="3200400" algn="l" defTabSz="914400" rtl="0" eaLnBrk="1" latinLnBrk="0" hangingPunct="1">
      <a:defRPr kumimoji="1" sz="2400" kern="1200">
        <a:solidFill>
          <a:schemeClr val="tx1"/>
        </a:solidFill>
        <a:effectLst>
          <a:outerShdw blurRad="38100" dist="38100" dir="2700000" algn="tl">
            <a:srgbClr val="000000">
              <a:alpha val="43137"/>
            </a:srgbClr>
          </a:outerShdw>
        </a:effectLst>
        <a:latin typeface="Times New Roman" charset="0"/>
        <a:ea typeface="+mn-ea"/>
        <a:cs typeface="Times New Roman" charset="0"/>
      </a:defRPr>
    </a:lvl8pPr>
    <a:lvl9pPr marL="3657600" algn="l" defTabSz="914400" rtl="0" eaLnBrk="1" latinLnBrk="0" hangingPunct="1">
      <a:defRPr kumimoji="1" sz="2400" kern="1200">
        <a:solidFill>
          <a:schemeClr val="tx1"/>
        </a:solidFill>
        <a:effectLst>
          <a:outerShdw blurRad="38100" dist="38100" dir="2700000" algn="tl">
            <a:srgbClr val="000000">
              <a:alpha val="43137"/>
            </a:srgbClr>
          </a:outerShdw>
        </a:effectLst>
        <a:latin typeface="Times New Roman" charset="0"/>
        <a:ea typeface="+mn-ea"/>
        <a:cs typeface="Times New Roman" charset="0"/>
      </a:defRPr>
    </a:lvl9pPr>
  </p:defaultTextStyle>
  <p:extLst>
    <p:ext uri="{521415D9-36F7-43E2-AB2F-B90AF26B5E84}">
      <p14:sectionLst xmlns:p14="http://schemas.microsoft.com/office/powerpoint/2010/main">
        <p14:section name="Untitled Section" id="{823A9E39-5846-4D7E-AE8C-96BBD8042961}">
          <p14:sldIdLst>
            <p14:sldId id="3273"/>
            <p14:sldId id="3266"/>
            <p14:sldId id="3256"/>
            <p14:sldId id="3258"/>
            <p14:sldId id="3268"/>
            <p14:sldId id="3267"/>
            <p14:sldId id="3253"/>
            <p14:sldId id="3248"/>
            <p14:sldId id="259"/>
            <p14:sldId id="260"/>
            <p14:sldId id="262"/>
            <p14:sldId id="257"/>
            <p14:sldId id="582"/>
            <p14:sldId id="581"/>
            <p14:sldId id="580"/>
            <p14:sldId id="287"/>
            <p14:sldId id="258"/>
            <p14:sldId id="331"/>
            <p14:sldId id="300"/>
            <p14:sldId id="261"/>
            <p14:sldId id="308"/>
            <p14:sldId id="298"/>
            <p14:sldId id="282"/>
            <p14:sldId id="332"/>
            <p14:sldId id="256"/>
            <p14:sldId id="3274"/>
            <p14:sldId id="3275"/>
            <p14:sldId id="3276"/>
            <p14:sldId id="3277"/>
            <p14:sldId id="3278"/>
            <p14:sldId id="3279"/>
            <p14:sldId id="263"/>
            <p14:sldId id="264"/>
            <p14:sldId id="265"/>
            <p14:sldId id="266"/>
            <p14:sldId id="3280"/>
            <p14:sldId id="286"/>
            <p14:sldId id="269"/>
            <p14:sldId id="270"/>
            <p14:sldId id="271"/>
            <p14:sldId id="274"/>
            <p14:sldId id="275"/>
            <p14:sldId id="273"/>
            <p14:sldId id="272"/>
            <p14:sldId id="276"/>
            <p14:sldId id="279"/>
            <p14:sldId id="277"/>
            <p14:sldId id="278"/>
            <p14:sldId id="280"/>
            <p14:sldId id="281"/>
            <p14:sldId id="3281"/>
            <p14:sldId id="283"/>
            <p14:sldId id="284"/>
            <p14:sldId id="285"/>
            <p14:sldId id="288"/>
            <p14:sldId id="3282"/>
            <p14:sldId id="3283"/>
            <p14:sldId id="323"/>
            <p14:sldId id="322"/>
            <p14:sldId id="3284"/>
            <p14:sldId id="294"/>
            <p14:sldId id="325"/>
            <p14:sldId id="292"/>
            <p14:sldId id="3285"/>
            <p14:sldId id="3286"/>
            <p14:sldId id="3287"/>
            <p14:sldId id="326"/>
            <p14:sldId id="305"/>
            <p14:sldId id="327"/>
            <p14:sldId id="328"/>
            <p14:sldId id="324"/>
            <p14:sldId id="3288"/>
            <p14:sldId id="3289"/>
            <p14:sldId id="310"/>
            <p14:sldId id="309"/>
            <p14:sldId id="311"/>
            <p14:sldId id="375"/>
            <p14:sldId id="383"/>
            <p14:sldId id="386"/>
            <p14:sldId id="387"/>
            <p14:sldId id="432"/>
            <p14:sldId id="433"/>
            <p14:sldId id="444"/>
            <p14:sldId id="434"/>
            <p14:sldId id="439"/>
            <p14:sldId id="448"/>
            <p14:sldId id="1102"/>
            <p14:sldId id="3290"/>
          </p14:sldIdLst>
        </p14:section>
      </p14:sectionLst>
    </p:ext>
    <p:ext uri="{EFAFB233-063F-42B5-8137-9DF3F51BA10A}">
      <p15:sldGuideLst xmlns:p15="http://schemas.microsoft.com/office/powerpoint/2012/main">
        <p15:guide id="1" orient="horz" pos="3168">
          <p15:clr>
            <a:srgbClr val="A4A3A4"/>
          </p15:clr>
        </p15:guide>
        <p15:guide id="2" pos="57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EDFC"/>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698" autoAdjust="0"/>
    <p:restoredTop sz="93863" autoAdjust="0"/>
  </p:normalViewPr>
  <p:slideViewPr>
    <p:cSldViewPr>
      <p:cViewPr varScale="1">
        <p:scale>
          <a:sx n="69" d="100"/>
          <a:sy n="69" d="100"/>
        </p:scale>
        <p:origin x="114" y="144"/>
      </p:cViewPr>
      <p:guideLst>
        <p:guide orient="horz" pos="3168"/>
        <p:guide pos="570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8" d="100"/>
        <a:sy n="3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79" tIns="46140" rIns="92279" bIns="46140" numCol="1" anchor="t" anchorCtr="0" compatLnSpc="1">
            <a:prstTxWarp prst="textNoShape">
              <a:avLst/>
            </a:prstTxWarp>
          </a:bodyPr>
          <a:lstStyle>
            <a:lvl1pPr eaLnBrk="0" hangingPunct="0">
              <a:defRPr kumimoji="0" sz="1200">
                <a:effectLst/>
              </a:defRPr>
            </a:lvl1pPr>
          </a:lstStyle>
          <a:p>
            <a:endParaRPr lang="en-US" dirty="0"/>
          </a:p>
        </p:txBody>
      </p:sp>
      <p:sp>
        <p:nvSpPr>
          <p:cNvPr id="20483" name="Rectangle 3"/>
          <p:cNvSpPr>
            <a:spLocks noGrp="1" noChangeArrowheads="1"/>
          </p:cNvSpPr>
          <p:nvPr>
            <p:ph type="dt" sz="quarter" idx="1"/>
          </p:nvPr>
        </p:nvSpPr>
        <p:spPr bwMode="auto">
          <a:xfrm>
            <a:off x="3886200" y="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79" tIns="46140" rIns="92279" bIns="46140" numCol="1" anchor="t" anchorCtr="0" compatLnSpc="1">
            <a:prstTxWarp prst="textNoShape">
              <a:avLst/>
            </a:prstTxWarp>
          </a:bodyPr>
          <a:lstStyle>
            <a:lvl1pPr algn="r" eaLnBrk="0" hangingPunct="0">
              <a:defRPr kumimoji="0" sz="1200">
                <a:effectLst/>
              </a:defRPr>
            </a:lvl1pPr>
          </a:lstStyle>
          <a:p>
            <a:endParaRPr lang="en-US" dirty="0"/>
          </a:p>
        </p:txBody>
      </p:sp>
      <p:sp>
        <p:nvSpPr>
          <p:cNvPr id="20484" name="Rectangle 4"/>
          <p:cNvSpPr>
            <a:spLocks noGrp="1" noChangeArrowheads="1"/>
          </p:cNvSpPr>
          <p:nvPr>
            <p:ph type="ftr" sz="quarter" idx="2"/>
          </p:nvPr>
        </p:nvSpPr>
        <p:spPr bwMode="auto">
          <a:xfrm>
            <a:off x="0" y="883158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79" tIns="46140" rIns="92279" bIns="46140" numCol="1" anchor="b" anchorCtr="0" compatLnSpc="1">
            <a:prstTxWarp prst="textNoShape">
              <a:avLst/>
            </a:prstTxWarp>
          </a:bodyPr>
          <a:lstStyle>
            <a:lvl1pPr eaLnBrk="0" hangingPunct="0">
              <a:defRPr kumimoji="0" sz="1200">
                <a:effectLst/>
              </a:defRPr>
            </a:lvl1pPr>
          </a:lstStyle>
          <a:p>
            <a:endParaRPr lang="en-US" dirty="0"/>
          </a:p>
        </p:txBody>
      </p:sp>
      <p:sp>
        <p:nvSpPr>
          <p:cNvPr id="20485" name="Rectangle 5"/>
          <p:cNvSpPr>
            <a:spLocks noGrp="1" noChangeArrowheads="1"/>
          </p:cNvSpPr>
          <p:nvPr>
            <p:ph type="sldNum" sz="quarter" idx="3"/>
          </p:nvPr>
        </p:nvSpPr>
        <p:spPr bwMode="auto">
          <a:xfrm>
            <a:off x="3886200" y="883158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79" tIns="46140" rIns="92279" bIns="46140" numCol="1" anchor="b" anchorCtr="0" compatLnSpc="1">
            <a:prstTxWarp prst="textNoShape">
              <a:avLst/>
            </a:prstTxWarp>
          </a:bodyPr>
          <a:lstStyle>
            <a:lvl1pPr algn="r" eaLnBrk="0" hangingPunct="0">
              <a:defRPr kumimoji="0" sz="1200">
                <a:effectLst/>
              </a:defRPr>
            </a:lvl1pPr>
          </a:lstStyle>
          <a:p>
            <a:fld id="{3AAF6B6E-11BB-48A5-B7F8-6B05FD757D89}" type="slidenum">
              <a:rPr lang="en-US"/>
              <a:pPr/>
              <a:t>‹#›</a:t>
            </a:fld>
            <a:endParaRPr lang="en-US" dirty="0"/>
          </a:p>
        </p:txBody>
      </p:sp>
    </p:spTree>
    <p:extLst>
      <p:ext uri="{BB962C8B-B14F-4D97-AF65-F5344CB8AC3E}">
        <p14:creationId xmlns:p14="http://schemas.microsoft.com/office/powerpoint/2010/main" val="4268281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279" tIns="46140" rIns="92279" bIns="46140" numCol="1" anchor="t" anchorCtr="0" compatLnSpc="1">
            <a:prstTxWarp prst="textNoShape">
              <a:avLst/>
            </a:prstTxWarp>
          </a:bodyPr>
          <a:lstStyle>
            <a:lvl1pPr eaLnBrk="0" hangingPunct="0">
              <a:defRPr kumimoji="0" sz="1200">
                <a:effectLst/>
              </a:defRPr>
            </a:lvl1pPr>
          </a:lstStyle>
          <a:p>
            <a:endParaRPr lang="en-US" dirty="0"/>
          </a:p>
        </p:txBody>
      </p:sp>
      <p:sp>
        <p:nvSpPr>
          <p:cNvPr id="2051" name="Rectangle 3"/>
          <p:cNvSpPr>
            <a:spLocks noGrp="1" noRot="1" noChangeAspect="1" noChangeArrowheads="1"/>
          </p:cNvSpPr>
          <p:nvPr>
            <p:ph type="sldImg" idx="2"/>
          </p:nvPr>
        </p:nvSpPr>
        <p:spPr bwMode="auto">
          <a:xfrm>
            <a:off x="292100" y="698500"/>
            <a:ext cx="6273800" cy="3486150"/>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14400" y="4415790"/>
            <a:ext cx="502920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279" tIns="46140" rIns="92279" bIns="461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3" name="Rectangle 5"/>
          <p:cNvSpPr>
            <a:spLocks noGrp="1" noChangeArrowheads="1"/>
          </p:cNvSpPr>
          <p:nvPr>
            <p:ph type="dt" idx="1"/>
          </p:nvPr>
        </p:nvSpPr>
        <p:spPr bwMode="auto">
          <a:xfrm>
            <a:off x="3886200" y="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279" tIns="46140" rIns="92279" bIns="46140" numCol="1" anchor="t" anchorCtr="0" compatLnSpc="1">
            <a:prstTxWarp prst="textNoShape">
              <a:avLst/>
            </a:prstTxWarp>
          </a:bodyPr>
          <a:lstStyle>
            <a:lvl1pPr algn="r" eaLnBrk="0" hangingPunct="0">
              <a:defRPr kumimoji="0" sz="1200">
                <a:effectLst/>
              </a:defRPr>
            </a:lvl1pPr>
          </a:lstStyle>
          <a:p>
            <a:endParaRPr lang="en-US" dirty="0"/>
          </a:p>
        </p:txBody>
      </p:sp>
      <p:sp>
        <p:nvSpPr>
          <p:cNvPr id="2054" name="Rectangle 6"/>
          <p:cNvSpPr>
            <a:spLocks noGrp="1" noChangeArrowheads="1"/>
          </p:cNvSpPr>
          <p:nvPr>
            <p:ph type="ftr" sz="quarter" idx="4"/>
          </p:nvPr>
        </p:nvSpPr>
        <p:spPr bwMode="auto">
          <a:xfrm>
            <a:off x="0" y="883158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279" tIns="46140" rIns="92279" bIns="46140" numCol="1" anchor="b" anchorCtr="0" compatLnSpc="1">
            <a:prstTxWarp prst="textNoShape">
              <a:avLst/>
            </a:prstTxWarp>
          </a:bodyPr>
          <a:lstStyle>
            <a:lvl1pPr eaLnBrk="0" hangingPunct="0">
              <a:defRPr kumimoji="0" sz="1200">
                <a:effectLst/>
              </a:defRPr>
            </a:lvl1pPr>
          </a:lstStyle>
          <a:p>
            <a:endParaRPr lang="en-US" dirty="0"/>
          </a:p>
        </p:txBody>
      </p:sp>
      <p:sp>
        <p:nvSpPr>
          <p:cNvPr id="2055" name="Rectangle 7"/>
          <p:cNvSpPr>
            <a:spLocks noGrp="1" noChangeArrowheads="1"/>
          </p:cNvSpPr>
          <p:nvPr>
            <p:ph type="sldNum" sz="quarter" idx="5"/>
          </p:nvPr>
        </p:nvSpPr>
        <p:spPr bwMode="auto">
          <a:xfrm>
            <a:off x="3886200" y="883158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279" tIns="46140" rIns="92279" bIns="46140" numCol="1" anchor="b" anchorCtr="0" compatLnSpc="1">
            <a:prstTxWarp prst="textNoShape">
              <a:avLst/>
            </a:prstTxWarp>
          </a:bodyPr>
          <a:lstStyle>
            <a:lvl1pPr algn="r" eaLnBrk="0" hangingPunct="0">
              <a:defRPr kumimoji="0" sz="1200">
                <a:effectLst/>
              </a:defRPr>
            </a:lvl1pPr>
          </a:lstStyle>
          <a:p>
            <a:fld id="{EC6278BC-E7F3-4150-ACFA-D147E9E2B1D1}" type="slidenum">
              <a:rPr lang="en-US"/>
              <a:pPr/>
              <a:t>‹#›</a:t>
            </a:fld>
            <a:endParaRPr lang="en-US" dirty="0"/>
          </a:p>
        </p:txBody>
      </p:sp>
    </p:spTree>
    <p:extLst>
      <p:ext uri="{BB962C8B-B14F-4D97-AF65-F5344CB8AC3E}">
        <p14:creationId xmlns:p14="http://schemas.microsoft.com/office/powerpoint/2010/main" val="282516565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charset="0"/>
        <a:ea typeface="+mn-ea"/>
        <a:cs typeface="Times New Roman" charset="0"/>
      </a:defRPr>
    </a:lvl1pPr>
    <a:lvl2pPr marL="457200" algn="l" rtl="0" fontAlgn="base">
      <a:spcBef>
        <a:spcPct val="30000"/>
      </a:spcBef>
      <a:spcAft>
        <a:spcPct val="0"/>
      </a:spcAft>
      <a:defRPr kumimoji="1" sz="1200" kern="1200">
        <a:solidFill>
          <a:schemeClr val="tx1"/>
        </a:solidFill>
        <a:latin typeface="Times New Roman" charset="0"/>
        <a:ea typeface="+mn-ea"/>
        <a:cs typeface="Times New Roman" charset="0"/>
      </a:defRPr>
    </a:lvl2pPr>
    <a:lvl3pPr marL="914400" algn="l" rtl="0" fontAlgn="base">
      <a:spcBef>
        <a:spcPct val="30000"/>
      </a:spcBef>
      <a:spcAft>
        <a:spcPct val="0"/>
      </a:spcAft>
      <a:defRPr kumimoji="1" sz="1200" kern="1200">
        <a:solidFill>
          <a:schemeClr val="tx1"/>
        </a:solidFill>
        <a:latin typeface="Times New Roman" charset="0"/>
        <a:ea typeface="+mn-ea"/>
        <a:cs typeface="Times New Roman" charset="0"/>
      </a:defRPr>
    </a:lvl3pPr>
    <a:lvl4pPr marL="1371600" algn="l" rtl="0" fontAlgn="base">
      <a:spcBef>
        <a:spcPct val="30000"/>
      </a:spcBef>
      <a:spcAft>
        <a:spcPct val="0"/>
      </a:spcAft>
      <a:defRPr kumimoji="1" sz="1200" kern="1200">
        <a:solidFill>
          <a:schemeClr val="tx1"/>
        </a:solidFill>
        <a:latin typeface="Times New Roman" charset="0"/>
        <a:ea typeface="+mn-ea"/>
        <a:cs typeface="Times New Roman" charset="0"/>
      </a:defRPr>
    </a:lvl4pPr>
    <a:lvl5pPr marL="1828800" algn="l" rtl="0" fontAlgn="base">
      <a:spcBef>
        <a:spcPct val="30000"/>
      </a:spcBef>
      <a:spcAft>
        <a:spcPct val="0"/>
      </a:spcAft>
      <a:defRPr kumimoji="1" sz="1200" kern="1200">
        <a:solidFill>
          <a:schemeClr val="tx1"/>
        </a:solidFill>
        <a:latin typeface="Times New Roman" charset="0"/>
        <a:ea typeface="+mn-ea"/>
        <a:cs typeface="Times New Roman"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Levee constructed in 2006-2007 @ 500 yr BFE</a:t>
            </a:r>
          </a:p>
          <a:p>
            <a:r>
              <a:rPr lang="en-US" dirty="0"/>
              <a:t>2 additional feet are currently being added to the levee</a:t>
            </a:r>
          </a:p>
          <a:p>
            <a:endParaRPr lang="en-US" dirty="0"/>
          </a:p>
          <a:p>
            <a:r>
              <a:rPr lang="en-US" dirty="0"/>
              <a:t>4600 acres including 500 year </a:t>
            </a:r>
          </a:p>
          <a:p>
            <a:r>
              <a:rPr lang="en-US" dirty="0"/>
              <a:t>18,500 acres in the city</a:t>
            </a:r>
          </a:p>
          <a:p>
            <a:endParaRPr lang="en-US" dirty="0"/>
          </a:p>
          <a:p>
            <a:r>
              <a:rPr lang="en-US" dirty="0"/>
              <a:t>Major</a:t>
            </a:r>
            <a:r>
              <a:rPr lang="en-US" baseline="0" dirty="0"/>
              <a:t> stage @ 93.0’</a:t>
            </a:r>
            <a:endParaRPr lang="en-US" dirty="0"/>
          </a:p>
        </p:txBody>
      </p:sp>
      <p:sp>
        <p:nvSpPr>
          <p:cNvPr id="4" name="Slide Number Placeholder 3"/>
          <p:cNvSpPr>
            <a:spLocks noGrp="1"/>
          </p:cNvSpPr>
          <p:nvPr>
            <p:ph type="sldNum" sz="quarter" idx="10"/>
          </p:nvPr>
        </p:nvSpPr>
        <p:spPr/>
        <p:txBody>
          <a:bodyPr/>
          <a:lstStyle/>
          <a:p>
            <a:fld id="{EC6278BC-E7F3-4150-ACFA-D147E9E2B1D1}" type="slidenum">
              <a:rPr lang="en-US" smtClean="0"/>
              <a:pPr/>
              <a:t>2</a:t>
            </a:fld>
            <a:endParaRPr lang="en-US" dirty="0"/>
          </a:p>
        </p:txBody>
      </p:sp>
    </p:spTree>
    <p:extLst>
      <p:ext uri="{BB962C8B-B14F-4D97-AF65-F5344CB8AC3E}">
        <p14:creationId xmlns:p14="http://schemas.microsoft.com/office/powerpoint/2010/main" val="429051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14B478-1563-4F22-9115-97838F14D6BF}" type="slidenum">
              <a:rPr kumimoji="0" lang="en-US" sz="13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938275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14B478-1563-4F22-9115-97838F14D6BF}" type="slidenum">
              <a:rPr kumimoji="0" lang="en-US" sz="13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04759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1. 58 buy-outs after the 1978 floods have avoided losses of 286.1% (savings of almost $20.35 million on an investment of $7.1 million in 2001 dollars). The actual investment after the 1978 floods was $1.7 million funded by HUD through a Block Grant to the City of Austin. These savings are determined due to losses avoided following the floods of 1983, 1993, 2000, 2004, 2008 and 2010.  </a:t>
            </a:r>
          </a:p>
          <a:p>
            <a:endParaRPr lang="en-US" sz="1300" dirty="0"/>
          </a:p>
          <a:p>
            <a:r>
              <a:rPr lang="en-US" sz="1300" dirty="0"/>
              <a:t>2. The acquisition of 4 homes after the flooding of 1988 cost of this acquisition was $270,797 and the losses avoided are $1.52 million, with avoided losses of 561.9%. These savings are determined due to losses avoided following the floods of 1993, 2000, 2004, 2008 and 2010. </a:t>
            </a:r>
          </a:p>
          <a:p>
            <a:endParaRPr lang="en-US" sz="1300" dirty="0"/>
          </a:p>
          <a:p>
            <a:r>
              <a:rPr lang="en-US" sz="1300" dirty="0"/>
              <a:t>3.  Aftermath of the 1993 floods, 101 acquisitions avoided losses of almost $16.4 million on a total investment of almost $7.1 million. This return on investment is 232.9%. These savings are determined due to losses avoided following the floods of 2000, 2004, 2008 and 2010.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14B478-1563-4F22-9115-97838F14D6BF}" type="slidenum">
              <a:rPr kumimoji="0" lang="en-US" sz="13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300" b="0" i="0" u="none" strike="noStrike" kern="1200" cap="none" spc="0" normalizeH="0" baseline="0" noProof="0" dirty="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584814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14B478-1563-4F22-9115-97838F14D6BF}" type="slidenum">
              <a:rPr kumimoji="0" lang="en-US" sz="13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056466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14B478-1563-4F22-9115-97838F14D6BF}" type="slidenum">
              <a:rPr kumimoji="0" lang="en-US" sz="13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593565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3573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317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1498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7795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2639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flood information = clean up, bulk pick up, Flood Insurance, ICC</a:t>
            </a:r>
          </a:p>
        </p:txBody>
      </p:sp>
      <p:sp>
        <p:nvSpPr>
          <p:cNvPr id="4" name="Slide Number Placeholder 3"/>
          <p:cNvSpPr>
            <a:spLocks noGrp="1"/>
          </p:cNvSpPr>
          <p:nvPr>
            <p:ph type="sldNum" sz="quarter" idx="10"/>
          </p:nvPr>
        </p:nvSpPr>
        <p:spPr/>
        <p:txBody>
          <a:bodyPr/>
          <a:lstStyle/>
          <a:p>
            <a:fld id="{EC6278BC-E7F3-4150-ACFA-D147E9E2B1D1}" type="slidenum">
              <a:rPr lang="en-US" smtClean="0"/>
              <a:pPr/>
              <a:t>4</a:t>
            </a:fld>
            <a:endParaRPr lang="en-US" dirty="0"/>
          </a:p>
        </p:txBody>
      </p:sp>
    </p:spTree>
    <p:extLst>
      <p:ext uri="{BB962C8B-B14F-4D97-AF65-F5344CB8AC3E}">
        <p14:creationId xmlns:p14="http://schemas.microsoft.com/office/powerpoint/2010/main" val="1590475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Cape is fortunate that the two Levee Districts coordinated with the </a:t>
            </a:r>
            <a:r>
              <a:rPr lang="en-US" dirty="0" err="1"/>
              <a:t>USACE</a:t>
            </a:r>
            <a:r>
              <a:rPr lang="en-US" dirty="0"/>
              <a:t>.  As part of a deal for Federal funding for necessary rehab work, the City took ownership of the system in 2008.</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665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408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Flood Stage is 32 ft.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5081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Star neighborhood is just outside the levee system, and vulnerable to river flooding.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619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significant events with widespread</a:t>
            </a:r>
            <a:r>
              <a:rPr lang="en-US" baseline="0" dirty="0"/>
              <a:t> flooding.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136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Repetitive Loss Program – remaining structures will predictably</a:t>
            </a:r>
            <a:r>
              <a:rPr lang="en-US" baseline="0" dirty="0"/>
              <a:t> be put on the repetitive loss list.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1594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Repetitive Loss Program – remaining structures will predictably</a:t>
            </a:r>
            <a:r>
              <a:rPr lang="en-US" baseline="0" dirty="0"/>
              <a:t> be put on the repetitive loss list.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2543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3965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613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011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1655 acres</a:t>
            </a:r>
            <a:r>
              <a:rPr lang="en-US" baseline="0" dirty="0"/>
              <a:t> of open space</a:t>
            </a:r>
            <a:endParaRPr lang="en-US" dirty="0"/>
          </a:p>
        </p:txBody>
      </p:sp>
      <p:sp>
        <p:nvSpPr>
          <p:cNvPr id="4" name="Slide Number Placeholder 3"/>
          <p:cNvSpPr>
            <a:spLocks noGrp="1"/>
          </p:cNvSpPr>
          <p:nvPr>
            <p:ph type="sldNum" sz="quarter" idx="10"/>
          </p:nvPr>
        </p:nvSpPr>
        <p:spPr/>
        <p:txBody>
          <a:bodyPr/>
          <a:lstStyle/>
          <a:p>
            <a:fld id="{EC6278BC-E7F3-4150-ACFA-D147E9E2B1D1}" type="slidenum">
              <a:rPr lang="en-US" smtClean="0"/>
              <a:pPr/>
              <a:t>5</a:t>
            </a:fld>
            <a:endParaRPr lang="en-US" dirty="0"/>
          </a:p>
        </p:txBody>
      </p:sp>
    </p:spTree>
    <p:extLst>
      <p:ext uri="{BB962C8B-B14F-4D97-AF65-F5344CB8AC3E}">
        <p14:creationId xmlns:p14="http://schemas.microsoft.com/office/powerpoint/2010/main" val="1378071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856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500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7592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2204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429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DC314-7239-48E2-BC36-9AF7C58974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6060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6858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5BB0D-4A47-4C5E-ABFE-71F0FBE31C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533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685800"/>
            <a:ext cx="4648200" cy="3486150"/>
          </a:xfrm>
        </p:spPr>
      </p:sp>
      <p:sp>
        <p:nvSpPr>
          <p:cNvPr id="3" name="Notes Placeholder 2"/>
          <p:cNvSpPr>
            <a:spLocks noGrp="1"/>
          </p:cNvSpPr>
          <p:nvPr>
            <p:ph type="body" idx="1"/>
          </p:nvPr>
        </p:nvSpPr>
        <p:spPr>
          <a:xfrm>
            <a:off x="701040" y="4267200"/>
            <a:ext cx="5608320" cy="4876800"/>
          </a:xfrm>
        </p:spPr>
        <p:txBody>
          <a:bodyPr/>
          <a:lstStyle/>
          <a:p>
            <a:pPr marL="171450" indent="-171450">
              <a:buFont typeface="Arial" panose="020B0604020202020204" pitchFamily="34" charset="0"/>
              <a:buChar char="•"/>
            </a:pPr>
            <a:r>
              <a:rPr lang="en-US" dirty="0"/>
              <a:t>South Central WI</a:t>
            </a:r>
          </a:p>
          <a:p>
            <a:pPr marL="171450" indent="-171450">
              <a:buFont typeface="Arial" panose="020B0604020202020204" pitchFamily="34" charset="0"/>
              <a:buChar char="•"/>
            </a:pPr>
            <a:r>
              <a:rPr lang="en-US" dirty="0"/>
              <a:t>First organized in 1849 (from 1849 to 1869 was known as town of Centre)</a:t>
            </a:r>
          </a:p>
          <a:p>
            <a:pPr marL="171450" indent="-171450">
              <a:buFont typeface="Arial" panose="020B0604020202020204" pitchFamily="34" charset="0"/>
              <a:buChar char="•"/>
            </a:pPr>
            <a:r>
              <a:rPr lang="en-US" dirty="0"/>
              <a:t>880 acres</a:t>
            </a:r>
          </a:p>
          <a:p>
            <a:pPr marL="171450" indent="-171450">
              <a:buFont typeface="Arial" panose="020B0604020202020204" pitchFamily="34" charset="0"/>
              <a:buChar char="•"/>
            </a:pPr>
            <a:r>
              <a:rPr lang="en-US" dirty="0"/>
              <a:t>County seat; most agriculturally dependent county in the state</a:t>
            </a:r>
          </a:p>
          <a:p>
            <a:pPr marL="171450" indent="-171450">
              <a:buFont typeface="Arial" panose="020B0604020202020204" pitchFamily="34" charset="0"/>
              <a:buChar char="•"/>
            </a:pPr>
            <a:r>
              <a:rPr lang="en-US" dirty="0"/>
              <a:t>Dairy production and cheese processing basis for county’s economy</a:t>
            </a:r>
          </a:p>
          <a:p>
            <a:pPr marL="171450" indent="-171450">
              <a:buFont typeface="Arial" panose="020B0604020202020204" pitchFamily="34" charset="0"/>
              <a:buChar char="•"/>
            </a:pPr>
            <a:r>
              <a:rPr lang="en-US" dirty="0"/>
              <a:t>Gently rolling hills, with some steeper bluffs and deep valleys especially around the Pecatonica River</a:t>
            </a:r>
          </a:p>
          <a:p>
            <a:pPr marL="171450" indent="-171450">
              <a:buFont typeface="Arial" panose="020B0604020202020204" pitchFamily="34" charset="0"/>
              <a:buChar char="•"/>
            </a:pPr>
            <a:r>
              <a:rPr lang="en-US" dirty="0"/>
              <a:t>Landforms and topography are characteristics of the “driftless region” – unglaciated area</a:t>
            </a:r>
          </a:p>
          <a:p>
            <a:pPr marL="171450" indent="-171450">
              <a:buFont typeface="Arial" panose="020B0604020202020204" pitchFamily="34" charset="0"/>
              <a:buChar char="•"/>
            </a:pPr>
            <a:r>
              <a:rPr lang="en-US" dirty="0"/>
              <a:t>Lies in the Pecatonica River Basin located in the Middle Pecatonica River Watershed</a:t>
            </a:r>
          </a:p>
          <a:p>
            <a:pPr marL="628650" lvl="1" indent="-171450">
              <a:buFont typeface="Arial" panose="020B0604020202020204" pitchFamily="34" charset="0"/>
              <a:buChar char="•"/>
            </a:pPr>
            <a:r>
              <a:rPr lang="en-US" dirty="0"/>
              <a:t>Bekaa (or Pekka) means “slow”</a:t>
            </a:r>
          </a:p>
          <a:p>
            <a:pPr marL="628650" lvl="1" indent="-171450">
              <a:buFont typeface="Arial" panose="020B0604020202020204" pitchFamily="34" charset="0"/>
              <a:buChar char="•"/>
            </a:pPr>
            <a:r>
              <a:rPr lang="en-US" dirty="0"/>
              <a:t>Niba means water </a:t>
            </a:r>
          </a:p>
          <a:p>
            <a:pPr marL="628650" lvl="1" indent="-171450">
              <a:buFont typeface="Arial" panose="020B0604020202020204" pitchFamily="34" charset="0"/>
              <a:buChar char="•"/>
            </a:pPr>
            <a:r>
              <a:rPr lang="en-US" dirty="0"/>
              <a:t>Forming bekaaniba or “slow water”</a:t>
            </a:r>
          </a:p>
          <a:p>
            <a:pPr marL="171450" indent="-171450">
              <a:buFont typeface="Arial" panose="020B0604020202020204" pitchFamily="34" charset="0"/>
              <a:buChar char="•"/>
            </a:pPr>
            <a:r>
              <a:rPr lang="en-US" dirty="0"/>
              <a:t>As the “Pearl of the Pecatonica” the city has a rich history</a:t>
            </a:r>
          </a:p>
          <a:p>
            <a:pPr marL="171450" indent="-171450">
              <a:buFont typeface="Arial" panose="020B0604020202020204" pitchFamily="34" charset="0"/>
              <a:buChar char="•"/>
            </a:pPr>
            <a:r>
              <a:rPr lang="en-US" dirty="0"/>
              <a:t>Known as the “Pearl of the Pecatonica” because the river flows through he town, and people used to harvest the clams out of the river to make pearl button blanks.  </a:t>
            </a:r>
          </a:p>
          <a:p>
            <a:pPr marL="171450" indent="-171450">
              <a:buFont typeface="Arial" panose="020B0604020202020204" pitchFamily="34" charset="0"/>
              <a:buChar char="•"/>
            </a:pPr>
            <a:r>
              <a:rPr lang="en-US" dirty="0"/>
              <a:t>Alfred T. Ringling established himself in Darlington at the age of 20 working as a harness maker in his own shop.  He gave little shows for the students and citizens</a:t>
            </a:r>
          </a:p>
          <a:p>
            <a:pPr marL="171450" indent="-171450">
              <a:buFont typeface="Arial" panose="020B0604020202020204" pitchFamily="34" charset="0"/>
              <a:buChar char="•"/>
            </a:pPr>
            <a:r>
              <a:rPr lang="en-US" dirty="0"/>
              <a:t>2,443 population (2012)</a:t>
            </a:r>
          </a:p>
          <a:p>
            <a:pPr marL="171450" indent="-171450">
              <a:buFont typeface="Arial" panose="020B0604020202020204" pitchFamily="34" charset="0"/>
              <a:buChar char="•"/>
            </a:pPr>
            <a:r>
              <a:rPr lang="en-US" dirty="0"/>
              <a:t>Historic Main Street is listed on the National Register of Historic Places.</a:t>
            </a:r>
          </a:p>
          <a:p>
            <a:pPr marL="171450" indent="-171450">
              <a:buFont typeface="Arial" panose="020B0604020202020204" pitchFamily="34" charset="0"/>
              <a:buChar char="•"/>
            </a:pPr>
            <a:r>
              <a:rPr lang="en-US" dirty="0"/>
              <a:t>Main Street Community</a:t>
            </a:r>
          </a:p>
          <a:p>
            <a:pPr marL="171450" indent="-171450">
              <a:buFont typeface="Arial" panose="020B0604020202020204" pitchFamily="34" charset="0"/>
              <a:buChar char="•"/>
            </a:pPr>
            <a:r>
              <a:rPr lang="en-US" dirty="0"/>
              <a:t>Awarded the “coolest city” at the 2008 Building Economic Strength Together Conference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5BB0D-4A47-4C5E-ABFE-71F0FBE31C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3761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1974 the USCAE developed plans for a levee system in combination with channelizing the river.  The project dies due to lack of support.  There was no major flooding between 1969 and 1990 so complacency set in.   </a:t>
            </a:r>
          </a:p>
          <a:p>
            <a:endParaRPr lang="en-US" dirty="0"/>
          </a:p>
          <a:p>
            <a:r>
              <a:rPr lang="en-US" dirty="0"/>
              <a:t>Major floods in 1990 and 1993.  Due to the mitigation implemented downtown businesses have not been impacted in the more recent floods.</a:t>
            </a:r>
          </a:p>
          <a:p>
            <a:endParaRPr lang="en-US" dirty="0"/>
          </a:p>
          <a:p>
            <a:r>
              <a:rPr lang="en-US" dirty="0"/>
              <a:t>NWS has recorded 16 flooding events since 1950 that have resulted in $5.3 million in damages to property and $3.6 million  to agriculture.  Minor flooding occurred in 1994, 1998, 2009 and 2013.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5BB0D-4A47-4C5E-ABFE-71F0FBE31C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2124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second flood on record occurred in 1990 with significant damages to the City’s infrastructure, agriculture, agriculture, recreational trails as well as to residents and businesses.  </a:t>
            </a:r>
          </a:p>
          <a:p>
            <a:pPr marL="171450" indent="-171450">
              <a:buFont typeface="Arial" panose="020B0604020202020204" pitchFamily="34" charset="0"/>
              <a:buChar char="•"/>
            </a:pPr>
            <a:r>
              <a:rPr lang="en-US" dirty="0"/>
              <a:t>All major highways</a:t>
            </a:r>
            <a:r>
              <a:rPr lang="en-US" baseline="0" dirty="0"/>
              <a:t> into the City were closed.  </a:t>
            </a:r>
          </a:p>
          <a:p>
            <a:pPr marL="171450" indent="-171450">
              <a:buFont typeface="Arial" panose="020B0604020202020204" pitchFamily="34" charset="0"/>
              <a:buChar char="•"/>
            </a:pPr>
            <a:r>
              <a:rPr lang="en-US" baseline="0" dirty="0"/>
              <a:t>The fire station was flooded and cut off from half the city and several surrounding townships.  (</a:t>
            </a:r>
            <a:r>
              <a:rPr lang="en-US" dirty="0"/>
              <a:t>The fire station was in the floodplain and during flooding the equipment had to be moved and split and placed on either side of the river.)  </a:t>
            </a:r>
          </a:p>
          <a:p>
            <a:pPr marL="171450" indent="-171450">
              <a:buFont typeface="Arial" panose="020B0604020202020204" pitchFamily="34" charset="0"/>
              <a:buChar char="•"/>
            </a:pPr>
            <a:r>
              <a:rPr lang="en-US" dirty="0"/>
              <a:t>Several fuel tanks located along the river were damaged. </a:t>
            </a:r>
          </a:p>
          <a:p>
            <a:pPr marL="171450" indent="-171450">
              <a:buFont typeface="Arial" panose="020B0604020202020204" pitchFamily="34" charset="0"/>
              <a:buChar char="•"/>
            </a:pPr>
            <a:r>
              <a:rPr lang="en-US" dirty="0"/>
              <a:t>Wastewater</a:t>
            </a:r>
            <a:r>
              <a:rPr lang="en-US" baseline="0" dirty="0"/>
              <a:t> treatment plant and lift station were damaged.</a:t>
            </a:r>
          </a:p>
          <a:p>
            <a:pPr marL="171450" indent="-171450">
              <a:buFont typeface="Arial" panose="020B0604020202020204" pitchFamily="34" charset="0"/>
              <a:buChar char="•"/>
            </a:pPr>
            <a:r>
              <a:rPr lang="en-US" baseline="0" dirty="0"/>
              <a:t>Storm sewers and sanitary sewers sustained damage from sediment and gravel. </a:t>
            </a:r>
          </a:p>
          <a:p>
            <a:pPr marL="171450" indent="-171450">
              <a:buFont typeface="Arial" panose="020B0604020202020204" pitchFamily="34" charset="0"/>
              <a:buChar char="•"/>
            </a:pPr>
            <a:r>
              <a:rPr lang="en-US" baseline="0" dirty="0"/>
              <a:t>I</a:t>
            </a:r>
            <a:r>
              <a:rPr lang="en-US" dirty="0"/>
              <a:t>n the downtown business district 30 businesses were damaged some with 4 feet of water over the first floors.  </a:t>
            </a:r>
          </a:p>
          <a:p>
            <a:pPr marL="171450" indent="-171450">
              <a:buFont typeface="Arial" panose="020B0604020202020204" pitchFamily="34" charset="0"/>
              <a:buChar char="•"/>
            </a:pPr>
            <a:r>
              <a:rPr lang="en-US" dirty="0"/>
              <a:t>Outside of the downtown area homes were inundated as flood waters rose 7 feet above flood stage.</a:t>
            </a:r>
          </a:p>
          <a:p>
            <a:pPr marL="171450" indent="-171450">
              <a:buFont typeface="Arial" panose="020B0604020202020204" pitchFamily="34" charset="0"/>
              <a:buChar char="•"/>
            </a:pPr>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City</a:t>
            </a:r>
            <a:r>
              <a:rPr lang="en-US" baseline="0" dirty="0"/>
              <a:t> officials, citizens, and business owners decided they cold no longer sit by and let nature decide the future of their community. </a:t>
            </a:r>
            <a:r>
              <a:rPr lang="en-US" dirty="0"/>
              <a:t>After the 1990 flood, the city focused on mitigation alternatives.  Construction of dams and levees were discussed again, however, due to negative impact on the environment, other non-traditional flood damage reduction alternatives such as relocation, floodproofing and elevation of structures were put forth.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5BB0D-4A47-4C5E-ABFE-71F0FBE31C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745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6278BC-E7F3-4150-ACFA-D147E9E2B1D1}" type="slidenum">
              <a:rPr lang="en-US" smtClean="0"/>
              <a:pPr/>
              <a:t>7</a:t>
            </a:fld>
            <a:endParaRPr lang="en-US" dirty="0"/>
          </a:p>
        </p:txBody>
      </p:sp>
    </p:spTree>
    <p:extLst>
      <p:ext uri="{BB962C8B-B14F-4D97-AF65-F5344CB8AC3E}">
        <p14:creationId xmlns:p14="http://schemas.microsoft.com/office/powerpoint/2010/main" val="1350920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Complicated</a:t>
            </a:r>
            <a:r>
              <a:rPr lang="en-US" baseline="0" dirty="0"/>
              <a:t> and challenging.  Three sites along the river were found to be contaminated.  The City completed remediation at nearly $1 million, while the mitigation program provided the funds for the actual acquisition and demolition.  To make this work compromises had to be made on all sides; local, state and federal.  </a:t>
            </a:r>
          </a:p>
          <a:p>
            <a:endParaRPr lang="en-US" baseline="0" dirty="0"/>
          </a:p>
          <a:p>
            <a:r>
              <a:rPr lang="en-US" baseline="0" dirty="0"/>
              <a:t>The city completed the remediation and applied to the PECFA fund.  Remediation had to be completed before the structures could be acquired and demolished with federal funds.  In some cases, the remediation could not be completed until the structure was removed.  The City acquired several properties, and were then reimbursed through the grant programs after remediation.  (Not a normal practice and took a lot of negotiations with the state and federal agencies.  Not so flexible today.)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5BB0D-4A47-4C5E-ABFE-71F0FBE31C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354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Since businesses were being displaced, the city needed to develop a business park for the businesses to relocate to.  The City purchased 33 acres on higher ground.  EDA provided funding for the infrastructure at the new business park.  </a:t>
            </a:r>
            <a:endParaRPr lang="en-US" dirty="0"/>
          </a:p>
          <a:p>
            <a:endParaRPr lang="en-US" dirty="0"/>
          </a:p>
          <a:p>
            <a:r>
              <a:rPr lang="en-US" dirty="0"/>
              <a:t>15 commercial properties were acquired and demolished</a:t>
            </a:r>
            <a:r>
              <a:rPr lang="en-US" baseline="0" dirty="0"/>
              <a:t> since 1994.</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5BB0D-4A47-4C5E-ABFE-71F0FBE31C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00767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a:t>
            </a:r>
            <a:r>
              <a:rPr lang="en-US" baseline="0" dirty="0"/>
              <a:t> of Darlington applied for a FFY02 FMA grant and acquired/demolished the fire station and relocated outside of the floodplain.  ($152,167 100%; $114,125 federal share, $38,042 local)</a:t>
            </a:r>
          </a:p>
          <a:p>
            <a:endParaRPr lang="en-US" baseline="0" dirty="0"/>
          </a:p>
          <a:p>
            <a:r>
              <a:rPr lang="en-US" baseline="0" dirty="0"/>
              <a:t>The wastewater treatment plant has also been relocated out of the floodplain.  All major utilities such as gas and electricity have been raised.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5BB0D-4A47-4C5E-ABFE-71F0FBE31C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4051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5BB0D-4A47-4C5E-ABFE-71F0FBE31C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845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Existing windows</a:t>
            </a:r>
            <a:r>
              <a:rPr lang="en-US" baseline="0" dirty="0"/>
              <a:t> and doors, part of the exterior façade, to remain intact or restored to historic detail.  This created a dilemma of how to maintain the historic façade and entrance to the building well below the flood level for historic purposes and raise the first floor several feet higher.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solution was to construct a vestibule or foyer just inside the front door at street level with an 8-inch thick inside floodwall and floodshield separating the vestibule or foyer form the raised first floor with stairs leading to it.  The vestibule was constructed with materials that would not sustain flood damage (ceramic tile, brick, cements, etc.) The vestibule would be allowed to flood.  Since constructed with water proof type materials, the vestibule could be easily washed/hosed after a flood event.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 flood shield would be installed at the first floor at the top of the stairs and connected with the interior floodwall at FPE. (Cast aluminum plate with pressure locking handles that sealed the plate tight against rubber gaskets.)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height of the barrier (flood wall) would be at the FPE – height of perimeter wall.</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Drain tile was installed in the subfloor as s secondary measure (in the event of any seepage.)  The drain led to a common sump pump for a group of buildings.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Electrical, utilities, and mechanics were all raised to the FPE.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Due to the agreement, the structure became a “conforming” structure for future zoning considerations.</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5BB0D-4A47-4C5E-ABFE-71F0FBE31C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3199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building to be completed (Gil Barnard – Train in the station . . .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5BB0D-4A47-4C5E-ABFE-71F0FBE31C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308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6278BC-E7F3-4150-ACFA-D147E9E2B1D1}" type="slidenum">
              <a:rPr lang="en-US" smtClean="0"/>
              <a:pPr/>
              <a:t>88</a:t>
            </a:fld>
            <a:endParaRPr lang="en-US" dirty="0"/>
          </a:p>
        </p:txBody>
      </p:sp>
    </p:spTree>
    <p:extLst>
      <p:ext uri="{BB962C8B-B14F-4D97-AF65-F5344CB8AC3E}">
        <p14:creationId xmlns:p14="http://schemas.microsoft.com/office/powerpoint/2010/main" val="1370188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6278BC-E7F3-4150-ACFA-D147E9E2B1D1}" type="slidenum">
              <a:rPr lang="en-US" smtClean="0"/>
              <a:pPr/>
              <a:t>8</a:t>
            </a:fld>
            <a:endParaRPr lang="en-US" dirty="0"/>
          </a:p>
        </p:txBody>
      </p:sp>
    </p:spTree>
    <p:extLst>
      <p:ext uri="{BB962C8B-B14F-4D97-AF65-F5344CB8AC3E}">
        <p14:creationId xmlns:p14="http://schemas.microsoft.com/office/powerpoint/2010/main" val="1975881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4D5421-7565-4B54-AD57-E02BCBD39178}"/>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8475E-DFCC-4DB9-A3BE-6E9A517A6C76}"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194" name="Rectangle 7">
            <a:extLst>
              <a:ext uri="{FF2B5EF4-FFF2-40B4-BE49-F238E27FC236}">
                <a16:creationId xmlns:a16="http://schemas.microsoft.com/office/drawing/2014/main" id="{F0DA641C-90B9-46D3-ACEB-D2E8762E373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2" rIns="91425" bIns="45712" anchor="b"/>
          <a:lstStyle>
            <a:lvl1pPr>
              <a:defRPr>
                <a:solidFill>
                  <a:schemeClr val="tx1"/>
                </a:solidFill>
                <a:latin typeface="Arial" panose="020B0604020202020204" pitchFamily="34" charset="0"/>
              </a:defRPr>
            </a:lvl1pPr>
            <a:lvl2pPr marL="735013" indent="-282575">
              <a:defRPr>
                <a:solidFill>
                  <a:schemeClr val="tx1"/>
                </a:solidFill>
                <a:latin typeface="Arial" panose="020B0604020202020204" pitchFamily="34" charset="0"/>
              </a:defRPr>
            </a:lvl2pPr>
            <a:lvl3pPr marL="1131888" indent="-227013">
              <a:defRPr>
                <a:solidFill>
                  <a:schemeClr val="tx1"/>
                </a:solidFill>
                <a:latin typeface="Arial" panose="020B0604020202020204" pitchFamily="34" charset="0"/>
              </a:defRPr>
            </a:lvl3pPr>
            <a:lvl4pPr marL="1584325" indent="-227013">
              <a:defRPr>
                <a:solidFill>
                  <a:schemeClr val="tx1"/>
                </a:solidFill>
                <a:latin typeface="Arial" panose="020B0604020202020204" pitchFamily="34" charset="0"/>
              </a:defRPr>
            </a:lvl4pPr>
            <a:lvl5pPr marL="2036763" indent="-227013">
              <a:defRPr>
                <a:solidFill>
                  <a:schemeClr val="tx1"/>
                </a:solidFill>
                <a:latin typeface="Arial" panose="020B0604020202020204" pitchFamily="34" charset="0"/>
              </a:defRPr>
            </a:lvl5pPr>
            <a:lvl6pPr marL="2493963" indent="-227013" fontAlgn="base">
              <a:spcBef>
                <a:spcPct val="0"/>
              </a:spcBef>
              <a:spcAft>
                <a:spcPct val="0"/>
              </a:spcAft>
              <a:defRPr>
                <a:solidFill>
                  <a:schemeClr val="tx1"/>
                </a:solidFill>
                <a:latin typeface="Arial" panose="020B0604020202020204" pitchFamily="34" charset="0"/>
              </a:defRPr>
            </a:lvl6pPr>
            <a:lvl7pPr marL="2951163" indent="-227013" fontAlgn="base">
              <a:spcBef>
                <a:spcPct val="0"/>
              </a:spcBef>
              <a:spcAft>
                <a:spcPct val="0"/>
              </a:spcAft>
              <a:defRPr>
                <a:solidFill>
                  <a:schemeClr val="tx1"/>
                </a:solidFill>
                <a:latin typeface="Arial" panose="020B0604020202020204" pitchFamily="34" charset="0"/>
              </a:defRPr>
            </a:lvl7pPr>
            <a:lvl8pPr marL="3408363" indent="-227013" fontAlgn="base">
              <a:spcBef>
                <a:spcPct val="0"/>
              </a:spcBef>
              <a:spcAft>
                <a:spcPct val="0"/>
              </a:spcAft>
              <a:defRPr>
                <a:solidFill>
                  <a:schemeClr val="tx1"/>
                </a:solidFill>
                <a:latin typeface="Arial" panose="020B0604020202020204" pitchFamily="34" charset="0"/>
              </a:defRPr>
            </a:lvl8pPr>
            <a:lvl9pPr marL="3865563" indent="-227013"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D84F2E-1EA1-4094-BF78-0350557E91AC}"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195" name="Rectangle 2">
            <a:extLst>
              <a:ext uri="{FF2B5EF4-FFF2-40B4-BE49-F238E27FC236}">
                <a16:creationId xmlns:a16="http://schemas.microsoft.com/office/drawing/2014/main" id="{768C2870-966A-4C7A-BD5E-983F929F63C2}"/>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D7E75B91-1B43-4E6A-B7AF-22065EE89F30}"/>
              </a:ext>
            </a:extLst>
          </p:cNvPr>
          <p:cNvSpPr>
            <a:spLocks noGrp="1" noChangeArrowheads="1"/>
          </p:cNvSpPr>
          <p:nvPr>
            <p:ph type="body" idx="1"/>
          </p:nvPr>
        </p:nvSpPr>
        <p:spPr/>
        <p:txBody>
          <a:bodyPr lIns="91425" tIns="45712" rIns="91425" bIns="45712"/>
          <a:lstStyle/>
          <a:p>
            <a:r>
              <a:rPr lang="en-US" altLang="en-US"/>
              <a:t>We also scanned all files and PICTURES into files and set up hyperlinks.  This way we can pull up all the files we want in an electronic file.</a:t>
            </a:r>
          </a:p>
        </p:txBody>
      </p:sp>
    </p:spTree>
    <p:extLst>
      <p:ext uri="{BB962C8B-B14F-4D97-AF65-F5344CB8AC3E}">
        <p14:creationId xmlns:p14="http://schemas.microsoft.com/office/powerpoint/2010/main" val="625622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5B4EA8-F630-4CD4-A4F3-FEB4751B219D}"/>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834F5-A25B-44E4-BAEC-49096BF8CCAA}"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2" name="Rectangle 7">
            <a:extLst>
              <a:ext uri="{FF2B5EF4-FFF2-40B4-BE49-F238E27FC236}">
                <a16:creationId xmlns:a16="http://schemas.microsoft.com/office/drawing/2014/main" id="{D2F24FEC-B572-4346-BFED-F11B7908518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nchor="b"/>
          <a:lstStyle>
            <a:lvl1pPr defTabSz="904875">
              <a:defRPr>
                <a:solidFill>
                  <a:schemeClr val="tx1"/>
                </a:solidFill>
                <a:latin typeface="Arial" panose="020B0604020202020204" pitchFamily="34" charset="0"/>
              </a:defRPr>
            </a:lvl1pPr>
            <a:lvl2pPr marL="735013" indent="-282575" defTabSz="904875">
              <a:defRPr>
                <a:solidFill>
                  <a:schemeClr val="tx1"/>
                </a:solidFill>
                <a:latin typeface="Arial" panose="020B0604020202020204" pitchFamily="34" charset="0"/>
              </a:defRPr>
            </a:lvl2pPr>
            <a:lvl3pPr marL="1131888" indent="-227013" defTabSz="904875">
              <a:defRPr>
                <a:solidFill>
                  <a:schemeClr val="tx1"/>
                </a:solidFill>
                <a:latin typeface="Arial" panose="020B0604020202020204" pitchFamily="34" charset="0"/>
              </a:defRPr>
            </a:lvl3pPr>
            <a:lvl4pPr marL="1584325" indent="-227013" defTabSz="904875">
              <a:defRPr>
                <a:solidFill>
                  <a:schemeClr val="tx1"/>
                </a:solidFill>
                <a:latin typeface="Arial" panose="020B0604020202020204" pitchFamily="34" charset="0"/>
              </a:defRPr>
            </a:lvl4pPr>
            <a:lvl5pPr marL="2036763" indent="-227013" defTabSz="904875">
              <a:defRPr>
                <a:solidFill>
                  <a:schemeClr val="tx1"/>
                </a:solidFill>
                <a:latin typeface="Arial" panose="020B0604020202020204" pitchFamily="34" charset="0"/>
              </a:defRPr>
            </a:lvl5pPr>
            <a:lvl6pPr marL="2493963" indent="-227013" defTabSz="904875" fontAlgn="base">
              <a:spcBef>
                <a:spcPct val="0"/>
              </a:spcBef>
              <a:spcAft>
                <a:spcPct val="0"/>
              </a:spcAft>
              <a:defRPr>
                <a:solidFill>
                  <a:schemeClr val="tx1"/>
                </a:solidFill>
                <a:latin typeface="Arial" panose="020B0604020202020204" pitchFamily="34" charset="0"/>
              </a:defRPr>
            </a:lvl6pPr>
            <a:lvl7pPr marL="2951163" indent="-227013" defTabSz="904875" fontAlgn="base">
              <a:spcBef>
                <a:spcPct val="0"/>
              </a:spcBef>
              <a:spcAft>
                <a:spcPct val="0"/>
              </a:spcAft>
              <a:defRPr>
                <a:solidFill>
                  <a:schemeClr val="tx1"/>
                </a:solidFill>
                <a:latin typeface="Arial" panose="020B0604020202020204" pitchFamily="34" charset="0"/>
              </a:defRPr>
            </a:lvl7pPr>
            <a:lvl8pPr marL="3408363" indent="-227013" defTabSz="904875" fontAlgn="base">
              <a:spcBef>
                <a:spcPct val="0"/>
              </a:spcBef>
              <a:spcAft>
                <a:spcPct val="0"/>
              </a:spcAft>
              <a:defRPr>
                <a:solidFill>
                  <a:schemeClr val="tx1"/>
                </a:solidFill>
                <a:latin typeface="Arial" panose="020B0604020202020204" pitchFamily="34" charset="0"/>
              </a:defRPr>
            </a:lvl8pPr>
            <a:lvl9pPr marL="3865563" indent="-227013" defTabSz="904875" fontAlgn="base">
              <a:spcBef>
                <a:spcPct val="0"/>
              </a:spcBef>
              <a:spcAft>
                <a:spcPct val="0"/>
              </a:spcAft>
              <a:defRPr>
                <a:solidFill>
                  <a:schemeClr val="tx1"/>
                </a:solidFill>
                <a:latin typeface="Arial" panose="020B0604020202020204" pitchFamily="34" charset="0"/>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9BACF488-774F-4411-87CD-512B30329F9B}"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04875"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0243" name="Rectangle 2">
            <a:extLst>
              <a:ext uri="{FF2B5EF4-FFF2-40B4-BE49-F238E27FC236}">
                <a16:creationId xmlns:a16="http://schemas.microsoft.com/office/drawing/2014/main" id="{47E29842-4BA6-4514-81DF-07552072653E}"/>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66A3368C-F8CD-4B7A-83C6-0992019E118C}"/>
              </a:ext>
            </a:extLst>
          </p:cNvPr>
          <p:cNvSpPr>
            <a:spLocks noGrp="1" noChangeArrowheads="1"/>
          </p:cNvSpPr>
          <p:nvPr>
            <p:ph type="body" idx="1"/>
          </p:nvPr>
        </p:nvSpPr>
        <p:spPr/>
        <p:txBody>
          <a:bodyPr lIns="90498" tIns="45249" rIns="90498" bIns="45249"/>
          <a:lstStyle/>
          <a:p>
            <a:r>
              <a:rPr lang="en-US" altLang="en-US"/>
              <a:t>Something new we have added and hope we don’t use very much is Flood and High Water Pictures.   If we take a picture in this situation we put the approximate point of where it was taken and what was taken.  </a:t>
            </a:r>
          </a:p>
          <a:p>
            <a:endParaRPr lang="en-US" altLang="en-US"/>
          </a:p>
          <a:p>
            <a:r>
              <a:rPr lang="en-US" altLang="en-US"/>
              <a:t>The data stored with this point is the date and comments – basically the conditions causing the high water or flood.  </a:t>
            </a:r>
          </a:p>
        </p:txBody>
      </p:sp>
    </p:spTree>
    <p:extLst>
      <p:ext uri="{BB962C8B-B14F-4D97-AF65-F5344CB8AC3E}">
        <p14:creationId xmlns:p14="http://schemas.microsoft.com/office/powerpoint/2010/main" val="9425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0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14B478-1563-4F22-9115-97838F14D6BF}" type="slidenum">
              <a:rPr kumimoji="0" lang="en-US" sz="13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963478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14B478-1563-4F22-9115-97838F14D6BF}" type="slidenum">
              <a:rPr kumimoji="0" lang="en-US" sz="13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51100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3.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Council Committee </a:t>
            </a:r>
          </a:p>
          <a:p>
            <a:r>
              <a:rPr lang="en-US" dirty="0"/>
              <a:t>January 5, 2015</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C8E17F-8EDA-4A6B-91D9-AA88977FB41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9052719" y="3227070"/>
            <a:ext cx="0" cy="6142330"/>
          </a:xfrm>
          <a:prstGeom prst="line">
            <a:avLst/>
          </a:prstGeom>
          <a:noFill/>
          <a:ln w="9525" cap="flat" cmpd="sng" algn="ctr">
            <a:solidFill>
              <a:schemeClr val="tx2"/>
            </a:solidFill>
            <a:prstDash val="sysDash"/>
            <a:round/>
            <a:headEnd type="none" w="med" len="med"/>
            <a:tailEnd type="none" w="med" len="med"/>
          </a:ln>
          <a:effectLst/>
        </p:spPr>
        <p:txBody>
          <a:bodyPr vert="horz" wrap="none" lIns="134112" tIns="67056" rIns="134112" bIns="67056" anchor="ctr" compatLnSpc="1"/>
          <a:lstStyle/>
          <a:p>
            <a:endParaRPr kumimoji="0" lang="en-US" sz="3520"/>
          </a:p>
        </p:txBody>
      </p:sp>
      <p:sp>
        <p:nvSpPr>
          <p:cNvPr id="20" name="Rectangle 19"/>
          <p:cNvSpPr>
            <a:spLocks noChangeArrowheads="1"/>
          </p:cNvSpPr>
          <p:nvPr/>
        </p:nvSpPr>
        <p:spPr bwMode="white">
          <a:xfrm>
            <a:off x="0" y="0"/>
            <a:ext cx="18105438" cy="21234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9" name="Rectangle 18"/>
          <p:cNvSpPr>
            <a:spLocks noChangeArrowheads="1"/>
          </p:cNvSpPr>
          <p:nvPr/>
        </p:nvSpPr>
        <p:spPr bwMode="white">
          <a:xfrm>
            <a:off x="0" y="9834880"/>
            <a:ext cx="18105438" cy="2235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21" name="Rectangle 20"/>
          <p:cNvSpPr>
            <a:spLocks noChangeArrowheads="1"/>
          </p:cNvSpPr>
          <p:nvPr/>
        </p:nvSpPr>
        <p:spPr bwMode="white">
          <a:xfrm>
            <a:off x="0" y="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22" name="Rectangle 21"/>
          <p:cNvSpPr>
            <a:spLocks noChangeArrowheads="1"/>
          </p:cNvSpPr>
          <p:nvPr/>
        </p:nvSpPr>
        <p:spPr bwMode="white">
          <a:xfrm>
            <a:off x="17803681" y="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1" name="Rectangle 10"/>
          <p:cNvSpPr/>
          <p:nvPr/>
        </p:nvSpPr>
        <p:spPr>
          <a:xfrm>
            <a:off x="301757" y="2011680"/>
            <a:ext cx="17489853" cy="134112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13" name="Rectangle 12"/>
          <p:cNvSpPr>
            <a:spLocks noChangeArrowheads="1"/>
          </p:cNvSpPr>
          <p:nvPr/>
        </p:nvSpPr>
        <p:spPr bwMode="auto">
          <a:xfrm>
            <a:off x="288933" y="9374429"/>
            <a:ext cx="17489853" cy="45598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3" name="Text Placeholder 2"/>
          <p:cNvSpPr>
            <a:spLocks noGrp="1"/>
          </p:cNvSpPr>
          <p:nvPr>
            <p:ph type="body" idx="1"/>
          </p:nvPr>
        </p:nvSpPr>
        <p:spPr>
          <a:xfrm>
            <a:off x="597479" y="2235200"/>
            <a:ext cx="7999713" cy="1075029"/>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3227" b="1" dirty="0" smtClean="0">
                <a:solidFill>
                  <a:srgbClr val="FFFFFF"/>
                </a:solidFill>
              </a:defRPr>
            </a:lvl1pPr>
            <a:lvl2pPr>
              <a:buNone/>
              <a:defRPr sz="2933" b="1"/>
            </a:lvl2pPr>
            <a:lvl3pPr>
              <a:buNone/>
              <a:defRPr sz="2640" b="1"/>
            </a:lvl3pPr>
            <a:lvl4pPr>
              <a:buNone/>
              <a:defRPr sz="2347" b="1"/>
            </a:lvl4pPr>
            <a:lvl5pPr>
              <a:buNone/>
              <a:defRPr sz="2347"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9487001" y="2235200"/>
            <a:ext cx="8002855" cy="1072896"/>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3227" b="1"/>
            </a:lvl1pPr>
            <a:lvl2pPr>
              <a:buNone/>
              <a:defRPr sz="2933" b="1"/>
            </a:lvl2pPr>
            <a:lvl3pPr>
              <a:buNone/>
              <a:defRPr sz="2640" b="1"/>
            </a:lvl3pPr>
            <a:lvl4pPr>
              <a:buNone/>
              <a:defRPr sz="2347" b="1"/>
            </a:lvl4pPr>
            <a:lvl5pPr>
              <a:buNone/>
              <a:defRPr sz="2347"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10/17/2018</a:t>
            </a:fld>
            <a:endParaRPr lang="en-US"/>
          </a:p>
        </p:txBody>
      </p:sp>
      <p:sp>
        <p:nvSpPr>
          <p:cNvPr id="8" name="Footer Placeholder 7"/>
          <p:cNvSpPr>
            <a:spLocks noGrp="1"/>
          </p:cNvSpPr>
          <p:nvPr>
            <p:ph type="ftr" sz="quarter" idx="11"/>
          </p:nvPr>
        </p:nvSpPr>
        <p:spPr>
          <a:xfrm>
            <a:off x="603514" y="9401251"/>
            <a:ext cx="7091297" cy="536448"/>
          </a:xfrm>
        </p:spPr>
        <p:txBody>
          <a:bodyPr/>
          <a:lstStyle/>
          <a:p>
            <a:endParaRPr kumimoji="0" lang="en-US"/>
          </a:p>
        </p:txBody>
      </p:sp>
      <p:sp>
        <p:nvSpPr>
          <p:cNvPr id="15" name="Straight Connector 14"/>
          <p:cNvSpPr>
            <a:spLocks noChangeShapeType="1"/>
          </p:cNvSpPr>
          <p:nvPr/>
        </p:nvSpPr>
        <p:spPr bwMode="auto">
          <a:xfrm>
            <a:off x="301757" y="1877568"/>
            <a:ext cx="1748985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4112" tIns="67056" rIns="134112" bIns="67056" anchor="ctr" compatLnSpc="1"/>
          <a:lstStyle/>
          <a:p>
            <a:endParaRPr kumimoji="0" lang="en-US" sz="3520"/>
          </a:p>
        </p:txBody>
      </p:sp>
      <p:sp>
        <p:nvSpPr>
          <p:cNvPr id="18" name="Rectangle 17"/>
          <p:cNvSpPr>
            <a:spLocks noChangeArrowheads="1"/>
          </p:cNvSpPr>
          <p:nvPr/>
        </p:nvSpPr>
        <p:spPr bwMode="auto">
          <a:xfrm>
            <a:off x="301757" y="227991"/>
            <a:ext cx="17489853" cy="9602419"/>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4112" tIns="67056" rIns="134112" bIns="67056" anchor="ctr" compatLnSpc="1"/>
          <a:lstStyle/>
          <a:p>
            <a:endParaRPr kumimoji="0" lang="en-US" sz="3520" dirty="0"/>
          </a:p>
        </p:txBody>
      </p:sp>
      <p:sp>
        <p:nvSpPr>
          <p:cNvPr id="24" name="Content Placeholder 23"/>
          <p:cNvSpPr>
            <a:spLocks noGrp="1"/>
          </p:cNvSpPr>
          <p:nvPr>
            <p:ph sz="quarter" idx="2"/>
          </p:nvPr>
        </p:nvSpPr>
        <p:spPr>
          <a:xfrm>
            <a:off x="597479" y="3624695"/>
            <a:ext cx="8002604" cy="5600326"/>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9505355" y="3624695"/>
            <a:ext cx="7996568" cy="560588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8449205" y="1402186"/>
            <a:ext cx="1207029" cy="89408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27" name="Oval 26"/>
          <p:cNvSpPr/>
          <p:nvPr/>
        </p:nvSpPr>
        <p:spPr>
          <a:xfrm>
            <a:off x="8636294" y="1540769"/>
            <a:ext cx="832850" cy="61691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9" name="Slide Number Placeholder 8"/>
          <p:cNvSpPr>
            <a:spLocks noGrp="1"/>
          </p:cNvSpPr>
          <p:nvPr>
            <p:ph type="sldNum" sz="quarter" idx="12"/>
          </p:nvPr>
        </p:nvSpPr>
        <p:spPr>
          <a:xfrm>
            <a:off x="8600083" y="1528877"/>
            <a:ext cx="905272" cy="647277"/>
          </a:xfrm>
        </p:spPr>
        <p:txBody>
          <a:bodyPr/>
          <a:lstStyle>
            <a:lvl1pPr algn="ctr">
              <a:defRPr/>
            </a:lvl1pPr>
          </a:lstStyle>
          <a:p>
            <a:fld id="{69E29E33-B620-47F9-BB04-8846C2A5AFCC}" type="slidenum">
              <a:rPr kumimoji="0" lang="en-US" smtClean="0"/>
              <a:pPr eaLnBrk="1" latinLnBrk="0" hangingPunct="1"/>
              <a:t>‹#›</a:t>
            </a:fld>
            <a:endParaRPr kumimoji="0"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97758950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10/17/2018</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a:xfrm>
            <a:off x="8600083" y="1519497"/>
            <a:ext cx="905272" cy="647277"/>
          </a:xfr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817891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9834880"/>
            <a:ext cx="18105438" cy="2235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8" name="Rectangle 7"/>
          <p:cNvSpPr>
            <a:spLocks noChangeArrowheads="1"/>
          </p:cNvSpPr>
          <p:nvPr/>
        </p:nvSpPr>
        <p:spPr bwMode="white">
          <a:xfrm>
            <a:off x="0" y="0"/>
            <a:ext cx="18105438" cy="22799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0" name="Rectangle 9"/>
          <p:cNvSpPr>
            <a:spLocks noChangeArrowheads="1"/>
          </p:cNvSpPr>
          <p:nvPr/>
        </p:nvSpPr>
        <p:spPr bwMode="white">
          <a:xfrm>
            <a:off x="17803681" y="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9" name="Rectangle 8"/>
          <p:cNvSpPr>
            <a:spLocks noChangeArrowheads="1"/>
          </p:cNvSpPr>
          <p:nvPr/>
        </p:nvSpPr>
        <p:spPr bwMode="white">
          <a:xfrm>
            <a:off x="0" y="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5" name="Rectangle 4"/>
          <p:cNvSpPr>
            <a:spLocks noChangeArrowheads="1"/>
          </p:cNvSpPr>
          <p:nvPr/>
        </p:nvSpPr>
        <p:spPr bwMode="auto">
          <a:xfrm>
            <a:off x="289687" y="9374429"/>
            <a:ext cx="17489853" cy="45402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6" name="Rectangle 5"/>
          <p:cNvSpPr>
            <a:spLocks noChangeArrowheads="1"/>
          </p:cNvSpPr>
          <p:nvPr/>
        </p:nvSpPr>
        <p:spPr bwMode="auto">
          <a:xfrm>
            <a:off x="301757" y="232461"/>
            <a:ext cx="17489853" cy="9602419"/>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4112" tIns="67056" rIns="134112" bIns="67056" anchor="ctr" compatLnSpc="1"/>
          <a:lstStyle/>
          <a:p>
            <a:endParaRPr kumimoji="0" lang="en-US" sz="3520" dirty="0"/>
          </a:p>
        </p:txBody>
      </p:sp>
      <p:sp>
        <p:nvSpPr>
          <p:cNvPr id="2" name="Date Placeholder 1"/>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10/17/2018</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a:xfrm>
            <a:off x="8449205" y="9276080"/>
            <a:ext cx="1207029" cy="647275"/>
          </a:xfrm>
        </p:spPr>
        <p:txBody>
          <a:bodyPr/>
          <a:lstStyle>
            <a:lvl1pPr>
              <a:defRPr>
                <a:solidFill>
                  <a:srgbClr val="FFFFFF"/>
                </a:solidFill>
              </a:defRPr>
            </a:lvl1p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225197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301757" y="223520"/>
            <a:ext cx="17489853" cy="44704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5" name="Rectangle 14"/>
          <p:cNvSpPr>
            <a:spLocks noChangeArrowheads="1"/>
          </p:cNvSpPr>
          <p:nvPr/>
        </p:nvSpPr>
        <p:spPr bwMode="white">
          <a:xfrm>
            <a:off x="0" y="9834880"/>
            <a:ext cx="18105438" cy="2235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8" name="Rectangle 17"/>
          <p:cNvSpPr>
            <a:spLocks noChangeArrowheads="1"/>
          </p:cNvSpPr>
          <p:nvPr/>
        </p:nvSpPr>
        <p:spPr bwMode="white">
          <a:xfrm>
            <a:off x="17803681" y="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6" name="Rectangle 15"/>
          <p:cNvSpPr>
            <a:spLocks noChangeArrowheads="1"/>
          </p:cNvSpPr>
          <p:nvPr/>
        </p:nvSpPr>
        <p:spPr bwMode="white">
          <a:xfrm>
            <a:off x="0" y="0"/>
            <a:ext cx="18105438" cy="17434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7" name="Rectangle 16"/>
          <p:cNvSpPr>
            <a:spLocks noChangeArrowheads="1"/>
          </p:cNvSpPr>
          <p:nvPr/>
        </p:nvSpPr>
        <p:spPr bwMode="white">
          <a:xfrm>
            <a:off x="0" y="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3" name="Rectangle 12"/>
          <p:cNvSpPr/>
          <p:nvPr/>
        </p:nvSpPr>
        <p:spPr>
          <a:xfrm>
            <a:off x="301758" y="894080"/>
            <a:ext cx="5431631" cy="860552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2" name="Title 1"/>
          <p:cNvSpPr>
            <a:spLocks noGrp="1"/>
          </p:cNvSpPr>
          <p:nvPr>
            <p:ph type="title"/>
          </p:nvPr>
        </p:nvSpPr>
        <p:spPr>
          <a:xfrm>
            <a:off x="754393" y="1341120"/>
            <a:ext cx="4677238" cy="1452880"/>
          </a:xfrm>
        </p:spPr>
        <p:txBody>
          <a:bodyPr anchor="b">
            <a:noAutofit/>
          </a:bodyPr>
          <a:lstStyle>
            <a:lvl1pPr algn="l">
              <a:buNone/>
              <a:defRPr sz="3227"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754393" y="2905761"/>
            <a:ext cx="4677238" cy="6079279"/>
          </a:xfrm>
        </p:spPr>
        <p:txBody>
          <a:bodyPr/>
          <a:lstStyle>
            <a:lvl1pPr marL="0" indent="0">
              <a:spcAft>
                <a:spcPts val="1467"/>
              </a:spcAft>
              <a:buNone/>
              <a:defRPr sz="2347">
                <a:solidFill>
                  <a:srgbClr val="FFFFFF"/>
                </a:solidFill>
              </a:defRPr>
            </a:lvl1pPr>
            <a:lvl2pPr>
              <a:buNone/>
              <a:defRPr sz="1760"/>
            </a:lvl2pPr>
            <a:lvl3pPr>
              <a:buNone/>
              <a:defRPr sz="1467"/>
            </a:lvl3pPr>
            <a:lvl4pPr>
              <a:buNone/>
              <a:defRPr sz="1320"/>
            </a:lvl4pPr>
            <a:lvl5pPr>
              <a:buNone/>
              <a:defRPr sz="132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301757" y="223520"/>
            <a:ext cx="17489853" cy="9602419"/>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4112" tIns="67056" rIns="134112" bIns="67056" anchor="ctr" compatLnSpc="1"/>
          <a:lstStyle/>
          <a:p>
            <a:endParaRPr kumimoji="0" lang="en-US" sz="3520" dirty="0"/>
          </a:p>
        </p:txBody>
      </p:sp>
      <p:sp>
        <p:nvSpPr>
          <p:cNvPr id="9" name="Straight Connector 8"/>
          <p:cNvSpPr>
            <a:spLocks noChangeShapeType="1"/>
          </p:cNvSpPr>
          <p:nvPr/>
        </p:nvSpPr>
        <p:spPr bwMode="auto">
          <a:xfrm>
            <a:off x="301757" y="782320"/>
            <a:ext cx="1748985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4112" tIns="67056" rIns="134112" bIns="67056" anchor="ctr" compatLnSpc="1"/>
          <a:lstStyle/>
          <a:p>
            <a:endParaRPr kumimoji="0" lang="en-US" sz="3520"/>
          </a:p>
        </p:txBody>
      </p:sp>
      <p:sp>
        <p:nvSpPr>
          <p:cNvPr id="20" name="Content Placeholder 19"/>
          <p:cNvSpPr>
            <a:spLocks noGrp="1"/>
          </p:cNvSpPr>
          <p:nvPr>
            <p:ph sz="quarter" idx="1"/>
          </p:nvPr>
        </p:nvSpPr>
        <p:spPr>
          <a:xfrm>
            <a:off x="6186025" y="1005840"/>
            <a:ext cx="11165020" cy="79349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2564937" y="335280"/>
            <a:ext cx="1207029" cy="89408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11" name="Oval 10"/>
          <p:cNvSpPr/>
          <p:nvPr/>
        </p:nvSpPr>
        <p:spPr>
          <a:xfrm>
            <a:off x="2752027" y="473863"/>
            <a:ext cx="832850" cy="61691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7" name="Slide Number Placeholder 6"/>
          <p:cNvSpPr>
            <a:spLocks noGrp="1"/>
          </p:cNvSpPr>
          <p:nvPr>
            <p:ph type="sldNum" sz="quarter" idx="12"/>
          </p:nvPr>
        </p:nvSpPr>
        <p:spPr>
          <a:xfrm>
            <a:off x="2715816" y="458683"/>
            <a:ext cx="905272" cy="647277"/>
          </a:xfrm>
        </p:spPr>
        <p:txBody>
          <a:bodyPr/>
          <a:lstStyle>
            <a:lvl1pPr>
              <a:defRPr>
                <a:solidFill>
                  <a:schemeClr val="accent3">
                    <a:shade val="75000"/>
                  </a:schemeClr>
                </a:solidFill>
              </a:defRPr>
            </a:lvl1pPr>
          </a:lstStyle>
          <a:p>
            <a:fld id="{69E29E33-B620-47F9-BB04-8846C2A5AFCC}" type="slidenum">
              <a:rPr kumimoji="0" lang="en-US" smtClean="0"/>
              <a:pPr eaLnBrk="1" latinLnBrk="0" hangingPunct="1"/>
              <a:t>‹#›</a:t>
            </a:fld>
            <a:endParaRPr kumimoji="0" lang="en-US"/>
          </a:p>
        </p:txBody>
      </p:sp>
      <p:sp>
        <p:nvSpPr>
          <p:cNvPr id="21" name="Rectangle 20"/>
          <p:cNvSpPr>
            <a:spLocks noChangeArrowheads="1"/>
          </p:cNvSpPr>
          <p:nvPr/>
        </p:nvSpPr>
        <p:spPr bwMode="auto">
          <a:xfrm>
            <a:off x="295722" y="9369632"/>
            <a:ext cx="17489853" cy="45402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5" name="Date Placeholder 4"/>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10/17/2018</a:t>
            </a:fld>
            <a:endParaRPr lang="en-US"/>
          </a:p>
        </p:txBody>
      </p:sp>
      <p:sp>
        <p:nvSpPr>
          <p:cNvPr id="6" name="Footer Placeholder 5"/>
          <p:cNvSpPr>
            <a:spLocks noGrp="1"/>
          </p:cNvSpPr>
          <p:nvPr>
            <p:ph type="ftr" sz="quarter" idx="11"/>
          </p:nvPr>
        </p:nvSpPr>
        <p:spPr>
          <a:xfrm>
            <a:off x="597479" y="9402577"/>
            <a:ext cx="6699012" cy="536448"/>
          </a:xfrm>
        </p:spPr>
        <p:txBody>
          <a:bodyPr/>
          <a:lstStyle/>
          <a:p>
            <a:endParaRPr kumimoji="0" lang="en-US"/>
          </a:p>
        </p:txBody>
      </p:sp>
    </p:spTree>
    <p:extLst>
      <p:ext uri="{BB962C8B-B14F-4D97-AF65-F5344CB8AC3E}">
        <p14:creationId xmlns:p14="http://schemas.microsoft.com/office/powerpoint/2010/main" val="30771003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301757" y="782320"/>
            <a:ext cx="1748985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4112" tIns="67056" rIns="134112" bIns="67056" anchor="ctr" compatLnSpc="1"/>
          <a:lstStyle/>
          <a:p>
            <a:endParaRPr kumimoji="0" lang="en-US" sz="3520"/>
          </a:p>
        </p:txBody>
      </p:sp>
      <p:sp>
        <p:nvSpPr>
          <p:cNvPr id="19" name="Rectangle 18"/>
          <p:cNvSpPr>
            <a:spLocks noChangeArrowheads="1"/>
          </p:cNvSpPr>
          <p:nvPr/>
        </p:nvSpPr>
        <p:spPr bwMode="white">
          <a:xfrm>
            <a:off x="0" y="9834880"/>
            <a:ext cx="18105438" cy="2235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6" name="Rectangle 15"/>
          <p:cNvSpPr>
            <a:spLocks noChangeArrowheads="1"/>
          </p:cNvSpPr>
          <p:nvPr/>
        </p:nvSpPr>
        <p:spPr bwMode="white">
          <a:xfrm>
            <a:off x="17803681" y="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7" name="Rectangle 16"/>
          <p:cNvSpPr>
            <a:spLocks noChangeArrowheads="1"/>
          </p:cNvSpPr>
          <p:nvPr/>
        </p:nvSpPr>
        <p:spPr bwMode="white">
          <a:xfrm>
            <a:off x="0" y="0"/>
            <a:ext cx="18105438" cy="2235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8" name="Rectangle 17"/>
          <p:cNvSpPr>
            <a:spLocks noChangeArrowheads="1"/>
          </p:cNvSpPr>
          <p:nvPr/>
        </p:nvSpPr>
        <p:spPr bwMode="white">
          <a:xfrm>
            <a:off x="0" y="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dirty="0"/>
          </a:p>
        </p:txBody>
      </p:sp>
      <p:sp>
        <p:nvSpPr>
          <p:cNvPr id="20" name="Rectangle 19"/>
          <p:cNvSpPr>
            <a:spLocks noChangeArrowheads="1"/>
          </p:cNvSpPr>
          <p:nvPr/>
        </p:nvSpPr>
        <p:spPr bwMode="auto">
          <a:xfrm>
            <a:off x="301757" y="223520"/>
            <a:ext cx="17489853" cy="44257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8" name="Rectangle 7"/>
          <p:cNvSpPr/>
          <p:nvPr/>
        </p:nvSpPr>
        <p:spPr>
          <a:xfrm>
            <a:off x="301758" y="894080"/>
            <a:ext cx="5431631" cy="860552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15" name="Rectangle 14"/>
          <p:cNvSpPr>
            <a:spLocks noChangeArrowheads="1"/>
          </p:cNvSpPr>
          <p:nvPr/>
        </p:nvSpPr>
        <p:spPr bwMode="auto">
          <a:xfrm>
            <a:off x="301757" y="227991"/>
            <a:ext cx="17489853" cy="9602419"/>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4112" tIns="67056" rIns="134112" bIns="67056" anchor="ctr" compatLnSpc="1"/>
          <a:lstStyle/>
          <a:p>
            <a:endParaRPr kumimoji="0" lang="en-US" sz="3520" dirty="0"/>
          </a:p>
        </p:txBody>
      </p:sp>
      <p:sp>
        <p:nvSpPr>
          <p:cNvPr id="12" name="Oval 11"/>
          <p:cNvSpPr/>
          <p:nvPr/>
        </p:nvSpPr>
        <p:spPr>
          <a:xfrm>
            <a:off x="2564937" y="335280"/>
            <a:ext cx="1207029" cy="89408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13" name="Oval 12"/>
          <p:cNvSpPr/>
          <p:nvPr/>
        </p:nvSpPr>
        <p:spPr>
          <a:xfrm>
            <a:off x="2752027" y="473863"/>
            <a:ext cx="832850" cy="61691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7" name="Slide Number Placeholder 6"/>
          <p:cNvSpPr>
            <a:spLocks noGrp="1"/>
          </p:cNvSpPr>
          <p:nvPr>
            <p:ph type="sldNum" sz="quarter" idx="12"/>
          </p:nvPr>
        </p:nvSpPr>
        <p:spPr>
          <a:xfrm>
            <a:off x="2715816" y="458683"/>
            <a:ext cx="905272" cy="647277"/>
          </a:xfrm>
        </p:spPr>
        <p:txBody>
          <a:bodyPr/>
          <a:lstStyle/>
          <a:p>
            <a:fld id="{69E29E33-B620-47F9-BB04-8846C2A5AFCC}" type="slidenum">
              <a:rPr kumimoji="0" lang="en-US" smtClean="0"/>
              <a:pPr eaLnBrk="1" latinLnBrk="0" hangingPunct="1"/>
              <a:t>‹#›</a:t>
            </a:fld>
            <a:endParaRPr kumimoji="0" lang="en-US"/>
          </a:p>
        </p:txBody>
      </p:sp>
      <p:sp>
        <p:nvSpPr>
          <p:cNvPr id="2" name="Title 1"/>
          <p:cNvSpPr>
            <a:spLocks noGrp="1"/>
          </p:cNvSpPr>
          <p:nvPr>
            <p:ph type="title"/>
          </p:nvPr>
        </p:nvSpPr>
        <p:spPr>
          <a:xfrm>
            <a:off x="5940847" y="7376160"/>
            <a:ext cx="11617656" cy="1788160"/>
          </a:xfrm>
        </p:spPr>
        <p:txBody>
          <a:bodyPr anchor="t">
            <a:noAutofit/>
          </a:bodyPr>
          <a:lstStyle>
            <a:lvl1pPr algn="l">
              <a:buNone/>
              <a:defRPr sz="352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5940847" y="894080"/>
            <a:ext cx="11617656" cy="6258560"/>
          </a:xfrm>
        </p:spPr>
        <p:txBody>
          <a:bodyPr/>
          <a:lstStyle>
            <a:lvl1pPr marL="0" indent="0">
              <a:buNone/>
              <a:defRPr sz="4693"/>
            </a:lvl1pPr>
          </a:lstStyle>
          <a:p>
            <a:r>
              <a:rPr kumimoji="0" lang="en-US"/>
              <a:t>Click icon to add picture</a:t>
            </a:r>
            <a:endParaRPr kumimoji="0" lang="en-US" dirty="0"/>
          </a:p>
        </p:txBody>
      </p:sp>
      <p:sp>
        <p:nvSpPr>
          <p:cNvPr id="4" name="Text Placeholder 3"/>
          <p:cNvSpPr>
            <a:spLocks noGrp="1"/>
          </p:cNvSpPr>
          <p:nvPr>
            <p:ph type="body" sz="half" idx="2"/>
          </p:nvPr>
        </p:nvSpPr>
        <p:spPr>
          <a:xfrm>
            <a:off x="754393" y="1452880"/>
            <a:ext cx="4828117" cy="7711440"/>
          </a:xfrm>
        </p:spPr>
        <p:txBody>
          <a:bodyPr/>
          <a:lstStyle>
            <a:lvl1pPr marL="0" indent="0">
              <a:spcAft>
                <a:spcPts val="1467"/>
              </a:spcAft>
              <a:buFontTx/>
              <a:buNone/>
              <a:defRPr sz="2347">
                <a:solidFill>
                  <a:srgbClr val="FFFFFF"/>
                </a:solidFill>
              </a:defRPr>
            </a:lvl1pPr>
            <a:lvl2pPr>
              <a:defRPr sz="1760"/>
            </a:lvl2pPr>
            <a:lvl3pPr>
              <a:defRPr sz="1467"/>
            </a:lvl3pPr>
            <a:lvl4pPr>
              <a:defRPr sz="1320"/>
            </a:lvl4pPr>
            <a:lvl5pPr>
              <a:defRPr sz="132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295722" y="9369632"/>
            <a:ext cx="17489853" cy="45402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5" name="Date Placeholder 4"/>
          <p:cNvSpPr>
            <a:spLocks noGrp="1"/>
          </p:cNvSpPr>
          <p:nvPr>
            <p:ph type="dt" sz="half" idx="10"/>
          </p:nvPr>
        </p:nvSpPr>
        <p:spPr>
          <a:xfrm>
            <a:off x="11460742" y="9393977"/>
            <a:ext cx="6029111" cy="536448"/>
          </a:xfrm>
        </p:spPr>
        <p:txBody>
          <a:bodyPr/>
          <a:lstStyle/>
          <a:p>
            <a:pPr eaLnBrk="1" latinLnBrk="0" hangingPunct="1"/>
            <a:fld id="{7CB97365-EBCA-4027-87D5-99FC1D4DF0BB}" type="datetimeFigureOut">
              <a:rPr lang="en-US" smtClean="0"/>
              <a:pPr eaLnBrk="1" latinLnBrk="0" hangingPunct="1"/>
              <a:t>10/17/2018</a:t>
            </a:fld>
            <a:endParaRPr lang="en-US"/>
          </a:p>
        </p:txBody>
      </p:sp>
      <p:sp>
        <p:nvSpPr>
          <p:cNvPr id="6" name="Footer Placeholder 5"/>
          <p:cNvSpPr>
            <a:spLocks noGrp="1"/>
          </p:cNvSpPr>
          <p:nvPr>
            <p:ph type="ftr" sz="quarter" idx="11"/>
          </p:nvPr>
        </p:nvSpPr>
        <p:spPr>
          <a:xfrm>
            <a:off x="597479" y="9402577"/>
            <a:ext cx="7097332" cy="536448"/>
          </a:xfrm>
        </p:spPr>
        <p:txBody>
          <a:bodyPr/>
          <a:lstStyle/>
          <a:p>
            <a:endParaRPr kumimoji="0" lang="en-US"/>
          </a:p>
        </p:txBody>
      </p:sp>
    </p:spTree>
    <p:extLst>
      <p:ext uri="{BB962C8B-B14F-4D97-AF65-F5344CB8AC3E}">
        <p14:creationId xmlns:p14="http://schemas.microsoft.com/office/powerpoint/2010/main" val="418828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10/17/2018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88939799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9834880"/>
            <a:ext cx="18105438" cy="2235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8" name="Rectangle 7"/>
          <p:cNvSpPr>
            <a:spLocks noChangeArrowheads="1"/>
          </p:cNvSpPr>
          <p:nvPr/>
        </p:nvSpPr>
        <p:spPr bwMode="white">
          <a:xfrm>
            <a:off x="13880836" y="0"/>
            <a:ext cx="4224602"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9" name="Rectangle 8"/>
          <p:cNvSpPr>
            <a:spLocks noChangeArrowheads="1"/>
          </p:cNvSpPr>
          <p:nvPr/>
        </p:nvSpPr>
        <p:spPr bwMode="white">
          <a:xfrm>
            <a:off x="0" y="0"/>
            <a:ext cx="18105438" cy="22799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0" name="Rectangle 9"/>
          <p:cNvSpPr>
            <a:spLocks noChangeArrowheads="1"/>
          </p:cNvSpPr>
          <p:nvPr/>
        </p:nvSpPr>
        <p:spPr bwMode="white">
          <a:xfrm>
            <a:off x="0" y="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1" name="Rectangle 10"/>
          <p:cNvSpPr>
            <a:spLocks noChangeArrowheads="1"/>
          </p:cNvSpPr>
          <p:nvPr/>
        </p:nvSpPr>
        <p:spPr bwMode="auto">
          <a:xfrm>
            <a:off x="289687" y="9374429"/>
            <a:ext cx="17489853" cy="45402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2" name="Rectangle 11"/>
          <p:cNvSpPr>
            <a:spLocks noChangeArrowheads="1"/>
          </p:cNvSpPr>
          <p:nvPr/>
        </p:nvSpPr>
        <p:spPr bwMode="auto">
          <a:xfrm>
            <a:off x="301757" y="227991"/>
            <a:ext cx="17489853" cy="9602419"/>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4112" tIns="67056" rIns="134112" bIns="67056" anchor="ctr" compatLnSpc="1"/>
          <a:lstStyle/>
          <a:p>
            <a:endParaRPr kumimoji="0" lang="en-US" sz="3520" dirty="0"/>
          </a:p>
        </p:txBody>
      </p:sp>
      <p:sp>
        <p:nvSpPr>
          <p:cNvPr id="13" name="Straight Connector 12"/>
          <p:cNvSpPr>
            <a:spLocks noChangeShapeType="1"/>
          </p:cNvSpPr>
          <p:nvPr/>
        </p:nvSpPr>
        <p:spPr bwMode="auto">
          <a:xfrm rot="5400000">
            <a:off x="9566457" y="4807915"/>
            <a:ext cx="9159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34112" tIns="67056" rIns="134112" bIns="67056" anchor="ctr" compatLnSpc="1"/>
          <a:lstStyle/>
          <a:p>
            <a:endParaRPr kumimoji="0" lang="en-US" sz="3520"/>
          </a:p>
        </p:txBody>
      </p:sp>
      <p:sp>
        <p:nvSpPr>
          <p:cNvPr id="14" name="Oval 13"/>
          <p:cNvSpPr/>
          <p:nvPr/>
        </p:nvSpPr>
        <p:spPr>
          <a:xfrm>
            <a:off x="13542868" y="4291119"/>
            <a:ext cx="1207029" cy="89408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15" name="Oval 14"/>
          <p:cNvSpPr/>
          <p:nvPr/>
        </p:nvSpPr>
        <p:spPr>
          <a:xfrm>
            <a:off x="13729957" y="4429702"/>
            <a:ext cx="832850" cy="61691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6" name="Slide Number Placeholder 5"/>
          <p:cNvSpPr>
            <a:spLocks noGrp="1"/>
          </p:cNvSpPr>
          <p:nvPr>
            <p:ph type="sldNum" sz="quarter" idx="12"/>
          </p:nvPr>
        </p:nvSpPr>
        <p:spPr>
          <a:xfrm>
            <a:off x="13693746" y="4414522"/>
            <a:ext cx="905272" cy="647277"/>
          </a:xfrm>
        </p:spPr>
        <p:txBody>
          <a:bodyPr/>
          <a:lstStyle/>
          <a:p>
            <a:fld id="{69E29E33-B620-47F9-BB04-8846C2A5AFCC}" type="slidenum">
              <a:rPr kumimoji="0" lang="en-US" smtClean="0"/>
              <a:pPr eaLnBrk="1" latinLnBrk="0" hangingPunct="1"/>
              <a:t>‹#›</a:t>
            </a:fld>
            <a:endParaRPr kumimoji="0" lang="en-US"/>
          </a:p>
        </p:txBody>
      </p:sp>
      <p:sp>
        <p:nvSpPr>
          <p:cNvPr id="3" name="Vertical Text Placeholder 2"/>
          <p:cNvSpPr>
            <a:spLocks noGrp="1"/>
          </p:cNvSpPr>
          <p:nvPr>
            <p:ph type="body" orient="vert" idx="1"/>
          </p:nvPr>
        </p:nvSpPr>
        <p:spPr>
          <a:xfrm>
            <a:off x="603515" y="447040"/>
            <a:ext cx="12975564" cy="853800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10/17/2018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2" name="Vertical Title 1"/>
          <p:cNvSpPr>
            <a:spLocks noGrp="1"/>
          </p:cNvSpPr>
          <p:nvPr>
            <p:ph type="title" orient="vert"/>
          </p:nvPr>
        </p:nvSpPr>
        <p:spPr>
          <a:xfrm>
            <a:off x="14635229" y="447042"/>
            <a:ext cx="2866694" cy="8582237"/>
          </a:xfrm>
        </p:spPr>
        <p:txBody>
          <a:bodyPr vert="eaVert"/>
          <a:lstStyle/>
          <a:p>
            <a:r>
              <a:rPr kumimoji="0" lang="en-US"/>
              <a:t>Click to edit Master title style</a:t>
            </a:r>
          </a:p>
        </p:txBody>
      </p:sp>
    </p:spTree>
    <p:extLst>
      <p:ext uri="{BB962C8B-B14F-4D97-AF65-F5344CB8AC3E}">
        <p14:creationId xmlns:p14="http://schemas.microsoft.com/office/powerpoint/2010/main" val="419165014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57908" y="3124624"/>
            <a:ext cx="15389622" cy="2156037"/>
          </a:xfrm>
        </p:spPr>
        <p:txBody>
          <a:bodyPr/>
          <a:lstStyle/>
          <a:p>
            <a:r>
              <a:rPr lang="en-US"/>
              <a:t>Click to edit Master title style</a:t>
            </a:r>
          </a:p>
        </p:txBody>
      </p:sp>
      <p:sp>
        <p:nvSpPr>
          <p:cNvPr id="3" name="Subtitle 2"/>
          <p:cNvSpPr>
            <a:spLocks noGrp="1"/>
          </p:cNvSpPr>
          <p:nvPr>
            <p:ph type="subTitle" idx="1"/>
          </p:nvPr>
        </p:nvSpPr>
        <p:spPr>
          <a:xfrm>
            <a:off x="2715816" y="5699760"/>
            <a:ext cx="12673807" cy="2570480"/>
          </a:xfrm>
        </p:spPr>
        <p:txBody>
          <a:bodyPr/>
          <a:lstStyle>
            <a:lvl1pPr marL="0" indent="0" algn="ctr">
              <a:buNone/>
              <a:defRPr>
                <a:solidFill>
                  <a:schemeClr val="tx1">
                    <a:tint val="75000"/>
                  </a:schemeClr>
                </a:solidFill>
              </a:defRPr>
            </a:lvl1pPr>
            <a:lvl2pPr marL="670575" indent="0" algn="ctr">
              <a:buNone/>
              <a:defRPr>
                <a:solidFill>
                  <a:schemeClr val="tx1">
                    <a:tint val="75000"/>
                  </a:schemeClr>
                </a:solidFill>
              </a:defRPr>
            </a:lvl2pPr>
            <a:lvl3pPr marL="1341150" indent="0" algn="ctr">
              <a:buNone/>
              <a:defRPr>
                <a:solidFill>
                  <a:schemeClr val="tx1">
                    <a:tint val="75000"/>
                  </a:schemeClr>
                </a:solidFill>
              </a:defRPr>
            </a:lvl3pPr>
            <a:lvl4pPr marL="2011726" indent="0" algn="ctr">
              <a:buNone/>
              <a:defRPr>
                <a:solidFill>
                  <a:schemeClr val="tx1">
                    <a:tint val="75000"/>
                  </a:schemeClr>
                </a:solidFill>
              </a:defRPr>
            </a:lvl4pPr>
            <a:lvl5pPr marL="2682301" indent="0" algn="ctr">
              <a:buNone/>
              <a:defRPr>
                <a:solidFill>
                  <a:schemeClr val="tx1">
                    <a:tint val="75000"/>
                  </a:schemeClr>
                </a:solidFill>
              </a:defRPr>
            </a:lvl5pPr>
            <a:lvl6pPr marL="3352876" indent="0" algn="ctr">
              <a:buNone/>
              <a:defRPr>
                <a:solidFill>
                  <a:schemeClr val="tx1">
                    <a:tint val="75000"/>
                  </a:schemeClr>
                </a:solidFill>
              </a:defRPr>
            </a:lvl6pPr>
            <a:lvl7pPr marL="4023451" indent="0" algn="ctr">
              <a:buNone/>
              <a:defRPr>
                <a:solidFill>
                  <a:schemeClr val="tx1">
                    <a:tint val="75000"/>
                  </a:schemeClr>
                </a:solidFill>
              </a:defRPr>
            </a:lvl7pPr>
            <a:lvl8pPr marL="4694027" indent="0" algn="ctr">
              <a:buNone/>
              <a:defRPr>
                <a:solidFill>
                  <a:schemeClr val="tx1">
                    <a:tint val="75000"/>
                  </a:schemeClr>
                </a:solidFill>
              </a:defRPr>
            </a:lvl8pPr>
            <a:lvl9pPr marL="53646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6FCFBC-B915-4419-9BAD-643BC2C1304F}" type="datetimeFigureOut">
              <a:rPr lang="en-US" smtClean="0"/>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4A29-AA88-4948-8EE2-D01D9AFD21EA}" type="slidenum">
              <a:rPr lang="en-US" smtClean="0"/>
              <a:t>‹#›</a:t>
            </a:fld>
            <a:endParaRPr lang="en-US"/>
          </a:p>
        </p:txBody>
      </p:sp>
    </p:spTree>
    <p:extLst>
      <p:ext uri="{BB962C8B-B14F-4D97-AF65-F5344CB8AC3E}">
        <p14:creationId xmlns:p14="http://schemas.microsoft.com/office/powerpoint/2010/main" val="88127404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6FCFBC-B915-4419-9BAD-643BC2C1304F}" type="datetimeFigureOut">
              <a:rPr lang="en-US" smtClean="0"/>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4A29-AA88-4948-8EE2-D01D9AFD21EA}" type="slidenum">
              <a:rPr lang="en-US" smtClean="0"/>
              <a:t>‹#›</a:t>
            </a:fld>
            <a:endParaRPr lang="en-US"/>
          </a:p>
        </p:txBody>
      </p:sp>
    </p:spTree>
    <p:extLst>
      <p:ext uri="{BB962C8B-B14F-4D97-AF65-F5344CB8AC3E}">
        <p14:creationId xmlns:p14="http://schemas.microsoft.com/office/powerpoint/2010/main" val="131309809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30205" y="6463454"/>
            <a:ext cx="15389622" cy="1997710"/>
          </a:xfrm>
        </p:spPr>
        <p:txBody>
          <a:bodyPr anchor="t"/>
          <a:lstStyle>
            <a:lvl1pPr algn="l">
              <a:defRPr sz="5867" b="1" cap="all"/>
            </a:lvl1pPr>
          </a:lstStyle>
          <a:p>
            <a:r>
              <a:rPr lang="en-US"/>
              <a:t>Click to edit Master title style</a:t>
            </a:r>
          </a:p>
        </p:txBody>
      </p:sp>
      <p:sp>
        <p:nvSpPr>
          <p:cNvPr id="3" name="Text Placeholder 2"/>
          <p:cNvSpPr>
            <a:spLocks noGrp="1"/>
          </p:cNvSpPr>
          <p:nvPr>
            <p:ph type="body" idx="1"/>
          </p:nvPr>
        </p:nvSpPr>
        <p:spPr>
          <a:xfrm>
            <a:off x="1430205" y="4263180"/>
            <a:ext cx="15389622" cy="2200274"/>
          </a:xfrm>
        </p:spPr>
        <p:txBody>
          <a:bodyPr anchor="b"/>
          <a:lstStyle>
            <a:lvl1pPr marL="0" indent="0">
              <a:buNone/>
              <a:defRPr sz="2933">
                <a:solidFill>
                  <a:schemeClr val="tx1">
                    <a:tint val="75000"/>
                  </a:schemeClr>
                </a:solidFill>
              </a:defRPr>
            </a:lvl1pPr>
            <a:lvl2pPr marL="670575" indent="0">
              <a:buNone/>
              <a:defRPr sz="2640">
                <a:solidFill>
                  <a:schemeClr val="tx1">
                    <a:tint val="75000"/>
                  </a:schemeClr>
                </a:solidFill>
              </a:defRPr>
            </a:lvl2pPr>
            <a:lvl3pPr marL="1341150" indent="0">
              <a:buNone/>
              <a:defRPr sz="2347">
                <a:solidFill>
                  <a:schemeClr val="tx1">
                    <a:tint val="75000"/>
                  </a:schemeClr>
                </a:solidFill>
              </a:defRPr>
            </a:lvl3pPr>
            <a:lvl4pPr marL="2011726" indent="0">
              <a:buNone/>
              <a:defRPr sz="2053">
                <a:solidFill>
                  <a:schemeClr val="tx1">
                    <a:tint val="75000"/>
                  </a:schemeClr>
                </a:solidFill>
              </a:defRPr>
            </a:lvl4pPr>
            <a:lvl5pPr marL="2682301" indent="0">
              <a:buNone/>
              <a:defRPr sz="2053">
                <a:solidFill>
                  <a:schemeClr val="tx1">
                    <a:tint val="75000"/>
                  </a:schemeClr>
                </a:solidFill>
              </a:defRPr>
            </a:lvl5pPr>
            <a:lvl6pPr marL="3352876" indent="0">
              <a:buNone/>
              <a:defRPr sz="2053">
                <a:solidFill>
                  <a:schemeClr val="tx1">
                    <a:tint val="75000"/>
                  </a:schemeClr>
                </a:solidFill>
              </a:defRPr>
            </a:lvl6pPr>
            <a:lvl7pPr marL="4023451" indent="0">
              <a:buNone/>
              <a:defRPr sz="2053">
                <a:solidFill>
                  <a:schemeClr val="tx1">
                    <a:tint val="75000"/>
                  </a:schemeClr>
                </a:solidFill>
              </a:defRPr>
            </a:lvl7pPr>
            <a:lvl8pPr marL="4694027" indent="0">
              <a:buNone/>
              <a:defRPr sz="2053">
                <a:solidFill>
                  <a:schemeClr val="tx1">
                    <a:tint val="75000"/>
                  </a:schemeClr>
                </a:solidFill>
              </a:defRPr>
            </a:lvl8pPr>
            <a:lvl9pPr marL="5364602" indent="0">
              <a:buNone/>
              <a:defRPr sz="205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6FCFBC-B915-4419-9BAD-643BC2C1304F}" type="datetimeFigureOut">
              <a:rPr lang="en-US" smtClean="0"/>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4A29-AA88-4948-8EE2-D01D9AFD21EA}" type="slidenum">
              <a:rPr lang="en-US" smtClean="0"/>
              <a:t>‹#›</a:t>
            </a:fld>
            <a:endParaRPr lang="en-US"/>
          </a:p>
        </p:txBody>
      </p:sp>
    </p:spTree>
    <p:extLst>
      <p:ext uri="{BB962C8B-B14F-4D97-AF65-F5344CB8AC3E}">
        <p14:creationId xmlns:p14="http://schemas.microsoft.com/office/powerpoint/2010/main" val="260257953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endParaRPr lang="en-US" altLang="en-US"/>
          </a:p>
        </p:txBody>
      </p:sp>
      <p:sp>
        <p:nvSpPr>
          <p:cNvPr id="3" name="Rectangle 70"/>
          <p:cNvSpPr>
            <a:spLocks noGrp="1" noChangeArrowheads="1"/>
          </p:cNvSpPr>
          <p:nvPr>
            <p:ph type="ftr" sz="quarter" idx="11"/>
          </p:nvPr>
        </p:nvSpPr>
        <p:spPr>
          <a:ln/>
        </p:spPr>
        <p:txBody>
          <a:bodyPr/>
          <a:lstStyle>
            <a:lvl1pPr>
              <a:defRPr/>
            </a:lvl1pPr>
          </a:lstStyle>
          <a:p>
            <a:endParaRPr lang="en-US" altLang="en-US"/>
          </a:p>
        </p:txBody>
      </p:sp>
      <p:sp>
        <p:nvSpPr>
          <p:cNvPr id="4" name="Rectangle 71"/>
          <p:cNvSpPr>
            <a:spLocks noGrp="1" noChangeArrowheads="1"/>
          </p:cNvSpPr>
          <p:nvPr>
            <p:ph type="sldNum" sz="quarter" idx="12"/>
          </p:nvPr>
        </p:nvSpPr>
        <p:spPr>
          <a:ln/>
        </p:spPr>
        <p:txBody>
          <a:bodyPr/>
          <a:lstStyle>
            <a:lvl1pPr>
              <a:defRPr/>
            </a:lvl1pPr>
          </a:lstStyle>
          <a:p>
            <a:fld id="{9BAD829D-6863-4EBA-85CE-36276C2C7649}" type="slidenum">
              <a:rPr lang="en-US" altLang="en-US" smtClean="0"/>
              <a:pPr/>
              <a:t>‹#›</a:t>
            </a:fld>
            <a:endParaRPr lang="en-US" altLang="en-US"/>
          </a:p>
        </p:txBody>
      </p:sp>
    </p:spTree>
    <p:extLst>
      <p:ext uri="{BB962C8B-B14F-4D97-AF65-F5344CB8AC3E}">
        <p14:creationId xmlns:p14="http://schemas.microsoft.com/office/powerpoint/2010/main" val="2658532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5272" y="2346961"/>
            <a:ext cx="7996568" cy="6638079"/>
          </a:xfrm>
        </p:spPr>
        <p:txBody>
          <a:bodyPr/>
          <a:lstStyle>
            <a:lvl1pPr>
              <a:defRPr sz="4107"/>
            </a:lvl1pPr>
            <a:lvl2pPr>
              <a:defRPr sz="3520"/>
            </a:lvl2pPr>
            <a:lvl3pPr>
              <a:defRPr sz="2933"/>
            </a:lvl3pPr>
            <a:lvl4pPr>
              <a:defRPr sz="2640"/>
            </a:lvl4pPr>
            <a:lvl5pPr>
              <a:defRPr sz="2640"/>
            </a:lvl5pPr>
            <a:lvl6pPr>
              <a:defRPr sz="2640"/>
            </a:lvl6pPr>
            <a:lvl7pPr>
              <a:defRPr sz="2640"/>
            </a:lvl7pPr>
            <a:lvl8pPr>
              <a:defRPr sz="2640"/>
            </a:lvl8pPr>
            <a:lvl9pPr>
              <a:defRPr sz="26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03598" y="2346961"/>
            <a:ext cx="7996568" cy="6638079"/>
          </a:xfrm>
        </p:spPr>
        <p:txBody>
          <a:bodyPr/>
          <a:lstStyle>
            <a:lvl1pPr>
              <a:defRPr sz="4107"/>
            </a:lvl1pPr>
            <a:lvl2pPr>
              <a:defRPr sz="3520"/>
            </a:lvl2pPr>
            <a:lvl3pPr>
              <a:defRPr sz="2933"/>
            </a:lvl3pPr>
            <a:lvl4pPr>
              <a:defRPr sz="2640"/>
            </a:lvl4pPr>
            <a:lvl5pPr>
              <a:defRPr sz="2640"/>
            </a:lvl5pPr>
            <a:lvl6pPr>
              <a:defRPr sz="2640"/>
            </a:lvl6pPr>
            <a:lvl7pPr>
              <a:defRPr sz="2640"/>
            </a:lvl7pPr>
            <a:lvl8pPr>
              <a:defRPr sz="2640"/>
            </a:lvl8pPr>
            <a:lvl9pPr>
              <a:defRPr sz="26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6FCFBC-B915-4419-9BAD-643BC2C1304F}" type="datetimeFigureOut">
              <a:rPr lang="en-US" smtClean="0"/>
              <a:t>10/17/2018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D4A29-AA88-4948-8EE2-D01D9AFD21EA}" type="slidenum">
              <a:rPr lang="en-US" smtClean="0"/>
              <a:t>‹#›</a:t>
            </a:fld>
            <a:endParaRPr lang="en-US"/>
          </a:p>
        </p:txBody>
      </p:sp>
    </p:spTree>
    <p:extLst>
      <p:ext uri="{BB962C8B-B14F-4D97-AF65-F5344CB8AC3E}">
        <p14:creationId xmlns:p14="http://schemas.microsoft.com/office/powerpoint/2010/main" val="62087165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5272" y="2251499"/>
            <a:ext cx="7999713" cy="938318"/>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4" name="Content Placeholder 3"/>
          <p:cNvSpPr>
            <a:spLocks noGrp="1"/>
          </p:cNvSpPr>
          <p:nvPr>
            <p:ph sz="half" idx="2"/>
          </p:nvPr>
        </p:nvSpPr>
        <p:spPr>
          <a:xfrm>
            <a:off x="905272" y="3189817"/>
            <a:ext cx="7999713" cy="5795222"/>
          </a:xfrm>
        </p:spPr>
        <p:txBody>
          <a:bodyPr/>
          <a:lstStyle>
            <a:lvl1pPr>
              <a:defRPr sz="3520"/>
            </a:lvl1pPr>
            <a:lvl2pPr>
              <a:defRPr sz="2933"/>
            </a:lvl2pPr>
            <a:lvl3pPr>
              <a:defRPr sz="2640"/>
            </a:lvl3pPr>
            <a:lvl4pPr>
              <a:defRPr sz="2347"/>
            </a:lvl4pPr>
            <a:lvl5pPr>
              <a:defRPr sz="2347"/>
            </a:lvl5pPr>
            <a:lvl6pPr>
              <a:defRPr sz="2347"/>
            </a:lvl6pPr>
            <a:lvl7pPr>
              <a:defRPr sz="2347"/>
            </a:lvl7pPr>
            <a:lvl8pPr>
              <a:defRPr sz="2347"/>
            </a:lvl8pPr>
            <a:lvl9pPr>
              <a:defRPr sz="23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197312" y="2251499"/>
            <a:ext cx="8002855" cy="938318"/>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6" name="Content Placeholder 5"/>
          <p:cNvSpPr>
            <a:spLocks noGrp="1"/>
          </p:cNvSpPr>
          <p:nvPr>
            <p:ph sz="quarter" idx="4"/>
          </p:nvPr>
        </p:nvSpPr>
        <p:spPr>
          <a:xfrm>
            <a:off x="9197312" y="3189817"/>
            <a:ext cx="8002855" cy="5795222"/>
          </a:xfrm>
        </p:spPr>
        <p:txBody>
          <a:bodyPr/>
          <a:lstStyle>
            <a:lvl1pPr>
              <a:defRPr sz="3520"/>
            </a:lvl1pPr>
            <a:lvl2pPr>
              <a:defRPr sz="2933"/>
            </a:lvl2pPr>
            <a:lvl3pPr>
              <a:defRPr sz="2640"/>
            </a:lvl3pPr>
            <a:lvl4pPr>
              <a:defRPr sz="2347"/>
            </a:lvl4pPr>
            <a:lvl5pPr>
              <a:defRPr sz="2347"/>
            </a:lvl5pPr>
            <a:lvl6pPr>
              <a:defRPr sz="2347"/>
            </a:lvl6pPr>
            <a:lvl7pPr>
              <a:defRPr sz="2347"/>
            </a:lvl7pPr>
            <a:lvl8pPr>
              <a:defRPr sz="2347"/>
            </a:lvl8pPr>
            <a:lvl9pPr>
              <a:defRPr sz="23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6FCFBC-B915-4419-9BAD-643BC2C1304F}" type="datetimeFigureOut">
              <a:rPr lang="en-US" smtClean="0"/>
              <a:t>10/17/2018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6D4A29-AA88-4948-8EE2-D01D9AFD21EA}" type="slidenum">
              <a:rPr lang="en-US" smtClean="0"/>
              <a:t>‹#›</a:t>
            </a:fld>
            <a:endParaRPr lang="en-US"/>
          </a:p>
        </p:txBody>
      </p:sp>
    </p:spTree>
    <p:extLst>
      <p:ext uri="{BB962C8B-B14F-4D97-AF65-F5344CB8AC3E}">
        <p14:creationId xmlns:p14="http://schemas.microsoft.com/office/powerpoint/2010/main" val="325927405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6FCFBC-B915-4419-9BAD-643BC2C1304F}" type="datetimeFigureOut">
              <a:rPr lang="en-US" smtClean="0"/>
              <a:t>10/17/2018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6D4A29-AA88-4948-8EE2-D01D9AFD21EA}" type="slidenum">
              <a:rPr lang="en-US" smtClean="0"/>
              <a:t>‹#›</a:t>
            </a:fld>
            <a:endParaRPr lang="en-US"/>
          </a:p>
        </p:txBody>
      </p:sp>
    </p:spTree>
    <p:extLst>
      <p:ext uri="{BB962C8B-B14F-4D97-AF65-F5344CB8AC3E}">
        <p14:creationId xmlns:p14="http://schemas.microsoft.com/office/powerpoint/2010/main" val="281011768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6FCFBC-B915-4419-9BAD-643BC2C1304F}" type="datetimeFigureOut">
              <a:rPr lang="en-US" smtClean="0"/>
              <a:t>10/17/2018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6D4A29-AA88-4948-8EE2-D01D9AFD21EA}" type="slidenum">
              <a:rPr lang="en-US" smtClean="0"/>
              <a:t>‹#›</a:t>
            </a:fld>
            <a:endParaRPr lang="en-US"/>
          </a:p>
        </p:txBody>
      </p:sp>
    </p:spTree>
    <p:extLst>
      <p:ext uri="{BB962C8B-B14F-4D97-AF65-F5344CB8AC3E}">
        <p14:creationId xmlns:p14="http://schemas.microsoft.com/office/powerpoint/2010/main" val="253292879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5273" y="400473"/>
            <a:ext cx="5956564" cy="1704340"/>
          </a:xfrm>
        </p:spPr>
        <p:txBody>
          <a:bodyPr anchor="b"/>
          <a:lstStyle>
            <a:lvl1pPr algn="l">
              <a:defRPr sz="2933" b="1"/>
            </a:lvl1pPr>
          </a:lstStyle>
          <a:p>
            <a:r>
              <a:rPr lang="en-US"/>
              <a:t>Click to edit Master title style</a:t>
            </a:r>
          </a:p>
        </p:txBody>
      </p:sp>
      <p:sp>
        <p:nvSpPr>
          <p:cNvPr id="3" name="Content Placeholder 2"/>
          <p:cNvSpPr>
            <a:spLocks noGrp="1"/>
          </p:cNvSpPr>
          <p:nvPr>
            <p:ph idx="1"/>
          </p:nvPr>
        </p:nvSpPr>
        <p:spPr>
          <a:xfrm>
            <a:off x="7078723" y="400474"/>
            <a:ext cx="10121443" cy="8584566"/>
          </a:xfrm>
        </p:spPr>
        <p:txBody>
          <a:bodyPr/>
          <a:lstStyle>
            <a:lvl1pPr>
              <a:defRPr sz="4693"/>
            </a:lvl1pPr>
            <a:lvl2pPr>
              <a:defRPr sz="4107"/>
            </a:lvl2pPr>
            <a:lvl3pPr>
              <a:defRPr sz="352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05273" y="2104814"/>
            <a:ext cx="5956564" cy="6880226"/>
          </a:xfrm>
        </p:spPr>
        <p:txBody>
          <a:bodyPr/>
          <a:lstStyle>
            <a:lvl1pPr marL="0" indent="0">
              <a:buNone/>
              <a:defRPr sz="2053"/>
            </a:lvl1pPr>
            <a:lvl2pPr marL="670575" indent="0">
              <a:buNone/>
              <a:defRPr sz="1760"/>
            </a:lvl2pPr>
            <a:lvl3pPr marL="1341150" indent="0">
              <a:buNone/>
              <a:defRPr sz="1467"/>
            </a:lvl3pPr>
            <a:lvl4pPr marL="2011726" indent="0">
              <a:buNone/>
              <a:defRPr sz="1320"/>
            </a:lvl4pPr>
            <a:lvl5pPr marL="2682301" indent="0">
              <a:buNone/>
              <a:defRPr sz="1320"/>
            </a:lvl5pPr>
            <a:lvl6pPr marL="3352876" indent="0">
              <a:buNone/>
              <a:defRPr sz="1320"/>
            </a:lvl6pPr>
            <a:lvl7pPr marL="4023451" indent="0">
              <a:buNone/>
              <a:defRPr sz="1320"/>
            </a:lvl7pPr>
            <a:lvl8pPr marL="4694027" indent="0">
              <a:buNone/>
              <a:defRPr sz="1320"/>
            </a:lvl8pPr>
            <a:lvl9pPr marL="5364602" indent="0">
              <a:buNone/>
              <a:defRPr sz="1320"/>
            </a:lvl9pPr>
          </a:lstStyle>
          <a:p>
            <a:pPr lvl="0"/>
            <a:r>
              <a:rPr lang="en-US"/>
              <a:t>Click to edit Master text styles</a:t>
            </a:r>
          </a:p>
        </p:txBody>
      </p:sp>
      <p:sp>
        <p:nvSpPr>
          <p:cNvPr id="5" name="Date Placeholder 4"/>
          <p:cNvSpPr>
            <a:spLocks noGrp="1"/>
          </p:cNvSpPr>
          <p:nvPr>
            <p:ph type="dt" sz="half" idx="10"/>
          </p:nvPr>
        </p:nvSpPr>
        <p:spPr/>
        <p:txBody>
          <a:bodyPr/>
          <a:lstStyle/>
          <a:p>
            <a:fld id="{9A6FCFBC-B915-4419-9BAD-643BC2C1304F}" type="datetimeFigureOut">
              <a:rPr lang="en-US" smtClean="0"/>
              <a:t>10/17/2018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D4A29-AA88-4948-8EE2-D01D9AFD21EA}" type="slidenum">
              <a:rPr lang="en-US" smtClean="0"/>
              <a:t>‹#›</a:t>
            </a:fld>
            <a:endParaRPr lang="en-US"/>
          </a:p>
        </p:txBody>
      </p:sp>
    </p:spTree>
    <p:extLst>
      <p:ext uri="{BB962C8B-B14F-4D97-AF65-F5344CB8AC3E}">
        <p14:creationId xmlns:p14="http://schemas.microsoft.com/office/powerpoint/2010/main" val="377476569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8792" y="7040880"/>
            <a:ext cx="10863263" cy="831216"/>
          </a:xfrm>
        </p:spPr>
        <p:txBody>
          <a:bodyPr anchor="b"/>
          <a:lstStyle>
            <a:lvl1pPr algn="l">
              <a:defRPr sz="2933" b="1"/>
            </a:lvl1pPr>
          </a:lstStyle>
          <a:p>
            <a:r>
              <a:rPr lang="en-US"/>
              <a:t>Click to edit Master title style</a:t>
            </a:r>
          </a:p>
        </p:txBody>
      </p:sp>
      <p:sp>
        <p:nvSpPr>
          <p:cNvPr id="3" name="Picture Placeholder 2"/>
          <p:cNvSpPr>
            <a:spLocks noGrp="1"/>
          </p:cNvSpPr>
          <p:nvPr>
            <p:ph type="pic" idx="1"/>
          </p:nvPr>
        </p:nvSpPr>
        <p:spPr>
          <a:xfrm>
            <a:off x="3548792" y="898737"/>
            <a:ext cx="10863263" cy="6035040"/>
          </a:xfrm>
        </p:spPr>
        <p:txBody>
          <a:bodyPr/>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endParaRPr lang="en-US"/>
          </a:p>
        </p:txBody>
      </p:sp>
      <p:sp>
        <p:nvSpPr>
          <p:cNvPr id="4" name="Text Placeholder 3"/>
          <p:cNvSpPr>
            <a:spLocks noGrp="1"/>
          </p:cNvSpPr>
          <p:nvPr>
            <p:ph type="body" sz="half" idx="2"/>
          </p:nvPr>
        </p:nvSpPr>
        <p:spPr>
          <a:xfrm>
            <a:off x="3548792" y="7872096"/>
            <a:ext cx="10863263" cy="1180464"/>
          </a:xfrm>
        </p:spPr>
        <p:txBody>
          <a:bodyPr/>
          <a:lstStyle>
            <a:lvl1pPr marL="0" indent="0">
              <a:buNone/>
              <a:defRPr sz="2053"/>
            </a:lvl1pPr>
            <a:lvl2pPr marL="670575" indent="0">
              <a:buNone/>
              <a:defRPr sz="1760"/>
            </a:lvl2pPr>
            <a:lvl3pPr marL="1341150" indent="0">
              <a:buNone/>
              <a:defRPr sz="1467"/>
            </a:lvl3pPr>
            <a:lvl4pPr marL="2011726" indent="0">
              <a:buNone/>
              <a:defRPr sz="1320"/>
            </a:lvl4pPr>
            <a:lvl5pPr marL="2682301" indent="0">
              <a:buNone/>
              <a:defRPr sz="1320"/>
            </a:lvl5pPr>
            <a:lvl6pPr marL="3352876" indent="0">
              <a:buNone/>
              <a:defRPr sz="1320"/>
            </a:lvl6pPr>
            <a:lvl7pPr marL="4023451" indent="0">
              <a:buNone/>
              <a:defRPr sz="1320"/>
            </a:lvl7pPr>
            <a:lvl8pPr marL="4694027" indent="0">
              <a:buNone/>
              <a:defRPr sz="1320"/>
            </a:lvl8pPr>
            <a:lvl9pPr marL="5364602" indent="0">
              <a:buNone/>
              <a:defRPr sz="1320"/>
            </a:lvl9pPr>
          </a:lstStyle>
          <a:p>
            <a:pPr lvl="0"/>
            <a:r>
              <a:rPr lang="en-US"/>
              <a:t>Click to edit Master text styles</a:t>
            </a:r>
          </a:p>
        </p:txBody>
      </p:sp>
      <p:sp>
        <p:nvSpPr>
          <p:cNvPr id="5" name="Date Placeholder 4"/>
          <p:cNvSpPr>
            <a:spLocks noGrp="1"/>
          </p:cNvSpPr>
          <p:nvPr>
            <p:ph type="dt" sz="half" idx="10"/>
          </p:nvPr>
        </p:nvSpPr>
        <p:spPr/>
        <p:txBody>
          <a:bodyPr/>
          <a:lstStyle/>
          <a:p>
            <a:fld id="{9A6FCFBC-B915-4419-9BAD-643BC2C1304F}" type="datetimeFigureOut">
              <a:rPr lang="en-US" smtClean="0"/>
              <a:t>10/17/2018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D4A29-AA88-4948-8EE2-D01D9AFD21EA}" type="slidenum">
              <a:rPr lang="en-US" smtClean="0"/>
              <a:t>‹#›</a:t>
            </a:fld>
            <a:endParaRPr lang="en-US"/>
          </a:p>
        </p:txBody>
      </p:sp>
    </p:spTree>
    <p:extLst>
      <p:ext uri="{BB962C8B-B14F-4D97-AF65-F5344CB8AC3E}">
        <p14:creationId xmlns:p14="http://schemas.microsoft.com/office/powerpoint/2010/main" val="25079841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6FCFBC-B915-4419-9BAD-643BC2C1304F}" type="datetimeFigureOut">
              <a:rPr lang="en-US" smtClean="0"/>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4A29-AA88-4948-8EE2-D01D9AFD21EA}" type="slidenum">
              <a:rPr lang="en-US" smtClean="0"/>
              <a:t>‹#›</a:t>
            </a:fld>
            <a:endParaRPr lang="en-US"/>
          </a:p>
        </p:txBody>
      </p:sp>
    </p:spTree>
    <p:extLst>
      <p:ext uri="{BB962C8B-B14F-4D97-AF65-F5344CB8AC3E}">
        <p14:creationId xmlns:p14="http://schemas.microsoft.com/office/powerpoint/2010/main" val="401057800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26442" y="402803"/>
            <a:ext cx="4073724" cy="85822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05272" y="402803"/>
            <a:ext cx="11919413" cy="85822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6FCFBC-B915-4419-9BAD-643BC2C1304F}" type="datetimeFigureOut">
              <a:rPr lang="en-US" smtClean="0"/>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4A29-AA88-4948-8EE2-D01D9AFD21EA}" type="slidenum">
              <a:rPr lang="en-US" smtClean="0"/>
              <a:t>‹#›</a:t>
            </a:fld>
            <a:endParaRPr lang="en-US"/>
          </a:p>
        </p:txBody>
      </p:sp>
    </p:spTree>
    <p:extLst>
      <p:ext uri="{BB962C8B-B14F-4D97-AF65-F5344CB8AC3E}">
        <p14:creationId xmlns:p14="http://schemas.microsoft.com/office/powerpoint/2010/main" val="108422139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905272" y="5426379"/>
            <a:ext cx="16445773" cy="1676400"/>
          </a:xfrm>
        </p:spPr>
        <p:txBody>
          <a:bodyPr>
            <a:noAutofit/>
          </a:bodyPr>
          <a:lstStyle>
            <a:lvl1pPr marL="0" indent="0" algn="ctr">
              <a:buNone/>
              <a:defRPr sz="3227" spc="147" baseline="0">
                <a:solidFill>
                  <a:schemeClr val="tx2"/>
                </a:solidFill>
              </a:defRPr>
            </a:lvl1pPr>
            <a:lvl2pPr marL="670575" indent="0" algn="ctr">
              <a:buNone/>
            </a:lvl2pPr>
            <a:lvl3pPr marL="1341150" indent="0" algn="ctr">
              <a:buNone/>
            </a:lvl3pPr>
            <a:lvl4pPr marL="2011726" indent="0" algn="ctr">
              <a:buNone/>
            </a:lvl4pPr>
            <a:lvl5pPr marL="2682301" indent="0" algn="ctr">
              <a:buNone/>
            </a:lvl5pPr>
            <a:lvl6pPr marL="3352876" indent="0" algn="ctr">
              <a:buNone/>
            </a:lvl6pPr>
            <a:lvl7pPr marL="4023451" indent="0" algn="ctr">
              <a:buNone/>
            </a:lvl7pPr>
            <a:lvl8pPr marL="4694027" indent="0" algn="ctr">
              <a:buNone/>
            </a:lvl8pPr>
            <a:lvl9pPr marL="5364602" indent="0" algn="ctr">
              <a:buNone/>
            </a:lvl9pPr>
          </a:lstStyle>
          <a:p>
            <a:r>
              <a:rPr kumimoji="0" lang="en-US"/>
              <a:t>Click to edit Master subtitle style</a:t>
            </a:r>
          </a:p>
        </p:txBody>
      </p:sp>
      <p:sp>
        <p:nvSpPr>
          <p:cNvPr id="28" name="Title 27"/>
          <p:cNvSpPr>
            <a:spLocks noGrp="1"/>
          </p:cNvSpPr>
          <p:nvPr>
            <p:ph type="ctrTitle"/>
          </p:nvPr>
        </p:nvSpPr>
        <p:spPr>
          <a:xfrm>
            <a:off x="905272" y="2102807"/>
            <a:ext cx="16445773" cy="2905760"/>
          </a:xfrm>
          <a:ln w="6350" cap="rnd">
            <a:noFill/>
          </a:ln>
        </p:spPr>
        <p:txBody>
          <a:bodyPr anchor="b" anchorCtr="0">
            <a:noAutofit/>
          </a:bodyPr>
          <a:lstStyle>
            <a:lvl1pPr algn="ctr">
              <a:defRPr lang="en-US" sz="704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2898031" y="5206852"/>
            <a:ext cx="5884267" cy="2329"/>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323140" y="5206852"/>
            <a:ext cx="5884267" cy="2329"/>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8990047" y="5171910"/>
            <a:ext cx="90527" cy="67056"/>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3520"/>
          </a:p>
        </p:txBody>
      </p:sp>
      <p:sp>
        <p:nvSpPr>
          <p:cNvPr id="15" name="Date Placeholder 14"/>
          <p:cNvSpPr>
            <a:spLocks noGrp="1"/>
          </p:cNvSpPr>
          <p:nvPr>
            <p:ph type="dt" sz="half" idx="10"/>
          </p:nvPr>
        </p:nvSpPr>
        <p:spPr/>
        <p:txBody>
          <a:bodyPr/>
          <a:lstStyle/>
          <a:p>
            <a:fld id="{C4B9CDAC-16BC-4B05-ACE5-11AA05FC742B}" type="datetimeFigureOut">
              <a:rPr lang="en-US" smtClean="0"/>
              <a:t>10/17/2018</a:t>
            </a:fld>
            <a:endParaRPr lang="en-US"/>
          </a:p>
        </p:txBody>
      </p:sp>
      <p:sp>
        <p:nvSpPr>
          <p:cNvPr id="16" name="Slide Number Placeholder 15"/>
          <p:cNvSpPr>
            <a:spLocks noGrp="1"/>
          </p:cNvSpPr>
          <p:nvPr>
            <p:ph type="sldNum" sz="quarter" idx="11"/>
          </p:nvPr>
        </p:nvSpPr>
        <p:spPr/>
        <p:txBody>
          <a:bodyPr/>
          <a:lstStyle/>
          <a:p>
            <a:fld id="{26E41672-60D4-4F5A-8225-8B758CA425A6}"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504446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905272" y="2235200"/>
            <a:ext cx="16294894" cy="6705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C4B9CDAC-16BC-4B05-ACE5-11AA05FC742B}" type="datetimeFigureOut">
              <a:rPr lang="en-US" smtClean="0"/>
              <a:t>10/17/2018</a:t>
            </a:fld>
            <a:endParaRPr lang="en-US"/>
          </a:p>
        </p:txBody>
      </p:sp>
      <p:sp>
        <p:nvSpPr>
          <p:cNvPr id="15" name="Slide Number Placeholder 14"/>
          <p:cNvSpPr>
            <a:spLocks noGrp="1"/>
          </p:cNvSpPr>
          <p:nvPr>
            <p:ph type="sldNum" sz="quarter" idx="15"/>
          </p:nvPr>
        </p:nvSpPr>
        <p:spPr/>
        <p:txBody>
          <a:bodyPr/>
          <a:lstStyle>
            <a:lvl1pPr algn="ctr">
              <a:defRPr/>
            </a:lvl1pPr>
          </a:lstStyle>
          <a:p>
            <a:fld id="{26E41672-60D4-4F5A-8225-8B758CA425A6}"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47260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E205-FF09-4D7E-B6C9-22CB21AFC522}"/>
              </a:ext>
            </a:extLst>
          </p:cNvPr>
          <p:cNvSpPr>
            <a:spLocks noGrp="1"/>
          </p:cNvSpPr>
          <p:nvPr>
            <p:ph type="ctrTitle"/>
          </p:nvPr>
        </p:nvSpPr>
        <p:spPr>
          <a:xfrm>
            <a:off x="2263180" y="1646133"/>
            <a:ext cx="13579079" cy="3501813"/>
          </a:xfrm>
        </p:spPr>
        <p:txBody>
          <a:bodyPr anchor="b"/>
          <a:lstStyle>
            <a:lvl1pPr algn="ctr">
              <a:defRPr sz="8800"/>
            </a:lvl1pPr>
          </a:lstStyle>
          <a:p>
            <a:r>
              <a:rPr lang="en-US"/>
              <a:t>Click to edit Master title style</a:t>
            </a:r>
          </a:p>
        </p:txBody>
      </p:sp>
      <p:sp>
        <p:nvSpPr>
          <p:cNvPr id="3" name="Subtitle 2">
            <a:extLst>
              <a:ext uri="{FF2B5EF4-FFF2-40B4-BE49-F238E27FC236}">
                <a16:creationId xmlns:a16="http://schemas.microsoft.com/office/drawing/2014/main" id="{C4EB7C13-FCCE-4BF0-B787-705E2156FFF1}"/>
              </a:ext>
            </a:extLst>
          </p:cNvPr>
          <p:cNvSpPr>
            <a:spLocks noGrp="1"/>
          </p:cNvSpPr>
          <p:nvPr>
            <p:ph type="subTitle" idx="1"/>
          </p:nvPr>
        </p:nvSpPr>
        <p:spPr>
          <a:xfrm>
            <a:off x="2263180" y="5282989"/>
            <a:ext cx="13579079" cy="2428451"/>
          </a:xfrm>
        </p:spPr>
        <p:txBody>
          <a:bodyPr/>
          <a:lstStyle>
            <a:lvl1pPr marL="0" indent="0" algn="ctr">
              <a:buNone/>
              <a:defRPr sz="3520"/>
            </a:lvl1pPr>
            <a:lvl2pPr marL="670575" indent="0" algn="ctr">
              <a:buNone/>
              <a:defRPr sz="2933"/>
            </a:lvl2pPr>
            <a:lvl3pPr marL="1341150" indent="0" algn="ctr">
              <a:buNone/>
              <a:defRPr sz="2640"/>
            </a:lvl3pPr>
            <a:lvl4pPr marL="2011726" indent="0" algn="ctr">
              <a:buNone/>
              <a:defRPr sz="2347"/>
            </a:lvl4pPr>
            <a:lvl5pPr marL="2682301" indent="0" algn="ctr">
              <a:buNone/>
              <a:defRPr sz="2347"/>
            </a:lvl5pPr>
            <a:lvl6pPr marL="3352876" indent="0" algn="ctr">
              <a:buNone/>
              <a:defRPr sz="2347"/>
            </a:lvl6pPr>
            <a:lvl7pPr marL="4023451" indent="0" algn="ctr">
              <a:buNone/>
              <a:defRPr sz="2347"/>
            </a:lvl7pPr>
            <a:lvl8pPr marL="4694027" indent="0" algn="ctr">
              <a:buNone/>
              <a:defRPr sz="2347"/>
            </a:lvl8pPr>
            <a:lvl9pPr marL="5364602" indent="0" algn="ctr">
              <a:buNone/>
              <a:defRPr sz="2347"/>
            </a:lvl9pPr>
          </a:lstStyle>
          <a:p>
            <a:r>
              <a:rPr lang="en-US"/>
              <a:t>Click to edit Master subtitle style</a:t>
            </a:r>
          </a:p>
        </p:txBody>
      </p:sp>
      <p:sp>
        <p:nvSpPr>
          <p:cNvPr id="4" name="Date Placeholder 3">
            <a:extLst>
              <a:ext uri="{FF2B5EF4-FFF2-40B4-BE49-F238E27FC236}">
                <a16:creationId xmlns:a16="http://schemas.microsoft.com/office/drawing/2014/main" id="{1F7D799B-AA19-4B4D-A345-ABDDD54B6B6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145B7F5-0DD8-433D-A5CD-4F649725FB1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0BBDE5-B107-4F0E-9B0F-0CB896016E6D}"/>
              </a:ext>
            </a:extLst>
          </p:cNvPr>
          <p:cNvSpPr>
            <a:spLocks noGrp="1"/>
          </p:cNvSpPr>
          <p:nvPr>
            <p:ph type="sldNum" sz="quarter" idx="12"/>
          </p:nvPr>
        </p:nvSpPr>
        <p:spPr/>
        <p:txBody>
          <a:bodyPr/>
          <a:lstStyle>
            <a:lvl1pPr>
              <a:defRPr/>
            </a:lvl1pPr>
          </a:lstStyle>
          <a:p>
            <a:fld id="{3D7908EC-21F6-4C0D-8FB7-97273C19F663}" type="slidenum">
              <a:rPr lang="en-US" altLang="en-US"/>
              <a:pPr/>
              <a:t>‹#›</a:t>
            </a:fld>
            <a:endParaRPr lang="en-US" altLang="en-US"/>
          </a:p>
        </p:txBody>
      </p:sp>
    </p:spTree>
    <p:extLst>
      <p:ext uri="{BB962C8B-B14F-4D97-AF65-F5344CB8AC3E}">
        <p14:creationId xmlns:p14="http://schemas.microsoft.com/office/powerpoint/2010/main" val="3838944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4B9CDAC-16BC-4B05-ACE5-11AA05FC742B}" type="datetimeFigureOut">
              <a:rPr lang="en-US" smtClean="0"/>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41672-60D4-4F5A-8225-8B758CA425A6}" type="slidenum">
              <a:rPr lang="en-US" smtClean="0"/>
              <a:t>‹#›</a:t>
            </a:fld>
            <a:endParaRPr lang="en-US"/>
          </a:p>
        </p:txBody>
      </p:sp>
      <p:sp>
        <p:nvSpPr>
          <p:cNvPr id="2" name="Title 1"/>
          <p:cNvSpPr>
            <a:spLocks noGrp="1"/>
          </p:cNvSpPr>
          <p:nvPr>
            <p:ph type="title"/>
          </p:nvPr>
        </p:nvSpPr>
        <p:spPr>
          <a:xfrm>
            <a:off x="1357908" y="5140960"/>
            <a:ext cx="15691380" cy="2011680"/>
          </a:xfrm>
        </p:spPr>
        <p:txBody>
          <a:bodyPr>
            <a:noAutofit/>
          </a:bodyPr>
          <a:lstStyle>
            <a:lvl1pPr algn="l" rtl="0">
              <a:spcBef>
                <a:spcPct val="0"/>
              </a:spcBef>
              <a:buNone/>
              <a:defRPr lang="en-US" sz="704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1357908" y="7273001"/>
            <a:ext cx="15691380" cy="1444279"/>
          </a:xfrm>
        </p:spPr>
        <p:txBody>
          <a:bodyPr anchor="t"/>
          <a:lstStyle>
            <a:lvl1pPr marL="0" indent="0">
              <a:buNone/>
              <a:defRPr sz="2933" spc="147" baseline="0">
                <a:solidFill>
                  <a:schemeClr val="tx2"/>
                </a:solidFill>
              </a:defRPr>
            </a:lvl1pPr>
            <a:lvl2pPr>
              <a:buNone/>
              <a:defRPr sz="2640">
                <a:solidFill>
                  <a:schemeClr val="tx1">
                    <a:tint val="75000"/>
                  </a:schemeClr>
                </a:solidFill>
              </a:defRPr>
            </a:lvl2pPr>
            <a:lvl3pPr>
              <a:buNone/>
              <a:defRPr sz="2347">
                <a:solidFill>
                  <a:schemeClr val="tx1">
                    <a:tint val="75000"/>
                  </a:schemeClr>
                </a:solidFill>
              </a:defRPr>
            </a:lvl3pPr>
            <a:lvl4pPr>
              <a:buNone/>
              <a:defRPr sz="2053">
                <a:solidFill>
                  <a:schemeClr val="tx1">
                    <a:tint val="75000"/>
                  </a:schemeClr>
                </a:solidFill>
              </a:defRPr>
            </a:lvl4pPr>
            <a:lvl5pPr>
              <a:buNone/>
              <a:defRPr sz="2053">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1357908" y="7211589"/>
            <a:ext cx="15691380" cy="6308"/>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514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4B9CDAC-16BC-4B05-ACE5-11AA05FC742B}" type="datetimeFigureOut">
              <a:rPr lang="en-US" smtClean="0"/>
              <a:t>10/17/2018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E41672-60D4-4F5A-8225-8B758CA425A6}"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905272" y="2235200"/>
            <a:ext cx="8038814" cy="6705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9203598" y="2235200"/>
            <a:ext cx="8038814" cy="6705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66948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26E41672-60D4-4F5A-8225-8B758CA425A6}"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C4B9CDAC-16BC-4B05-ACE5-11AA05FC742B}" type="datetimeFigureOut">
              <a:rPr lang="en-US" smtClean="0"/>
              <a:t>10/17/2018</a:t>
            </a:fld>
            <a:endParaRPr lang="en-US"/>
          </a:p>
        </p:txBody>
      </p:sp>
      <p:sp>
        <p:nvSpPr>
          <p:cNvPr id="3" name="Text Placeholder 2"/>
          <p:cNvSpPr>
            <a:spLocks noGrp="1"/>
          </p:cNvSpPr>
          <p:nvPr>
            <p:ph type="body" idx="1"/>
          </p:nvPr>
        </p:nvSpPr>
        <p:spPr>
          <a:xfrm>
            <a:off x="905272" y="2052736"/>
            <a:ext cx="7999713" cy="11176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3813" b="1">
                <a:solidFill>
                  <a:schemeClr val="tx2"/>
                </a:solidFill>
              </a:defRPr>
            </a:lvl1pPr>
            <a:lvl2pPr>
              <a:buNone/>
              <a:defRPr sz="2933" b="1"/>
            </a:lvl2pPr>
            <a:lvl3pPr>
              <a:buNone/>
              <a:defRPr sz="2640" b="1"/>
            </a:lvl3pPr>
            <a:lvl4pPr>
              <a:buNone/>
              <a:defRPr sz="2347" b="1"/>
            </a:lvl4pPr>
            <a:lvl5pPr>
              <a:buNone/>
              <a:defRPr sz="2347"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905272" y="3229447"/>
            <a:ext cx="7996568" cy="573999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9206742" y="3229447"/>
            <a:ext cx="7996568" cy="573999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905272" y="227990"/>
            <a:ext cx="16294894" cy="16764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9203598" y="2052736"/>
            <a:ext cx="7999713" cy="11176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3813" b="1" baseline="0">
                <a:solidFill>
                  <a:schemeClr val="tx2"/>
                </a:solidFill>
              </a:defRPr>
            </a:lvl1pPr>
            <a:lvl2pPr>
              <a:buNone/>
              <a:defRPr sz="2933" b="1"/>
            </a:lvl2pPr>
            <a:lvl3pPr>
              <a:buNone/>
              <a:defRPr sz="2640" b="1"/>
            </a:lvl3pPr>
            <a:lvl4pPr>
              <a:buNone/>
              <a:defRPr sz="2347" b="1"/>
            </a:lvl4pPr>
            <a:lvl5pPr>
              <a:buNone/>
              <a:defRPr sz="2347" b="1"/>
            </a:lvl5pPr>
          </a:lstStyle>
          <a:p>
            <a:pPr lvl="0" eaLnBrk="1" latinLnBrk="0" hangingPunct="1"/>
            <a:r>
              <a:rPr kumimoji="0" lang="en-US"/>
              <a:t>Click to edit Master text styles</a:t>
            </a:r>
          </a:p>
        </p:txBody>
      </p:sp>
      <p:cxnSp>
        <p:nvCxnSpPr>
          <p:cNvPr id="10" name="Straight Connector 9"/>
          <p:cNvCxnSpPr/>
          <p:nvPr/>
        </p:nvCxnSpPr>
        <p:spPr>
          <a:xfrm>
            <a:off x="1114650" y="3197655"/>
            <a:ext cx="7423230" cy="2329"/>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414828" y="3197655"/>
            <a:ext cx="7423230" cy="2329"/>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323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4B9CDAC-16BC-4B05-ACE5-11AA05FC742B}" type="datetimeFigureOut">
              <a:rPr lang="en-US" smtClean="0"/>
              <a:t>10/17/2018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E41672-60D4-4F5A-8225-8B758CA425A6}"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693713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B9CDAC-16BC-4B05-ACE5-11AA05FC742B}" type="datetimeFigureOut">
              <a:rPr lang="en-US" smtClean="0"/>
              <a:t>10/17/2018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E41672-60D4-4F5A-8225-8B758CA425A6}" type="slidenum">
              <a:rPr lang="en-US" smtClean="0"/>
              <a:t>‹#›</a:t>
            </a:fld>
            <a:endParaRPr lang="en-US"/>
          </a:p>
        </p:txBody>
      </p:sp>
    </p:spTree>
    <p:extLst>
      <p:ext uri="{BB962C8B-B14F-4D97-AF65-F5344CB8AC3E}">
        <p14:creationId xmlns:p14="http://schemas.microsoft.com/office/powerpoint/2010/main" val="3614109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905272" y="670560"/>
            <a:ext cx="12372049" cy="838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13428200" y="2346960"/>
            <a:ext cx="3928880" cy="5476240"/>
          </a:xfrm>
        </p:spPr>
        <p:txBody>
          <a:bodyPr tIns="45720" bIns="45720" anchor="t" anchorCtr="0"/>
          <a:lstStyle>
            <a:lvl1pPr marL="0" indent="0">
              <a:lnSpc>
                <a:spcPct val="125000"/>
              </a:lnSpc>
              <a:spcAft>
                <a:spcPts val="1467"/>
              </a:spcAft>
              <a:buNone/>
              <a:defRPr sz="2347">
                <a:solidFill>
                  <a:schemeClr val="tx2"/>
                </a:solidFill>
              </a:defRPr>
            </a:lvl1pPr>
            <a:lvl2pPr>
              <a:buNone/>
              <a:defRPr sz="1760"/>
            </a:lvl2pPr>
            <a:lvl3pPr>
              <a:buNone/>
              <a:defRPr sz="1467"/>
            </a:lvl3pPr>
            <a:lvl4pPr>
              <a:buNone/>
              <a:defRPr sz="1320"/>
            </a:lvl4pPr>
            <a:lvl5pPr>
              <a:buNone/>
              <a:defRPr sz="1320"/>
            </a:lvl5pPr>
          </a:lstStyle>
          <a:p>
            <a:pPr lvl="0" eaLnBrk="1" latinLnBrk="0" hangingPunct="1"/>
            <a:r>
              <a:rPr kumimoji="0" lang="en-US"/>
              <a:t>Click to edit Master text styles</a:t>
            </a:r>
          </a:p>
        </p:txBody>
      </p:sp>
      <p:sp>
        <p:nvSpPr>
          <p:cNvPr id="31" name="Title 30"/>
          <p:cNvSpPr>
            <a:spLocks noGrp="1"/>
          </p:cNvSpPr>
          <p:nvPr>
            <p:ph type="title"/>
          </p:nvPr>
        </p:nvSpPr>
        <p:spPr>
          <a:xfrm>
            <a:off x="13428200" y="670560"/>
            <a:ext cx="3922845" cy="1564640"/>
          </a:xfrm>
        </p:spPr>
        <p:txBody>
          <a:bodyPr lIns="91440" tIns="91440" anchor="b" anchorCtr="0"/>
          <a:lstStyle>
            <a:lvl1pPr algn="l">
              <a:buNone/>
              <a:defRPr sz="2640" b="1" spc="-73"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C4B9CDAC-16BC-4B05-ACE5-11AA05FC742B}" type="datetimeFigureOut">
              <a:rPr lang="en-US" smtClean="0"/>
              <a:t>10/17/2018</a:t>
            </a:fld>
            <a:endParaRPr lang="en-US"/>
          </a:p>
        </p:txBody>
      </p:sp>
      <p:sp>
        <p:nvSpPr>
          <p:cNvPr id="9" name="Slide Number Placeholder 8"/>
          <p:cNvSpPr>
            <a:spLocks noGrp="1"/>
          </p:cNvSpPr>
          <p:nvPr>
            <p:ph type="sldNum" sz="quarter" idx="15"/>
          </p:nvPr>
        </p:nvSpPr>
        <p:spPr/>
        <p:txBody>
          <a:bodyPr/>
          <a:lstStyle/>
          <a:p>
            <a:fld id="{26E41672-60D4-4F5A-8225-8B758CA425A6}"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1473777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126442" y="670560"/>
            <a:ext cx="4073724" cy="1564640"/>
          </a:xfrm>
        </p:spPr>
        <p:txBody>
          <a:bodyPr lIns="91440" tIns="91440" anchor="b" anchorCtr="0"/>
          <a:lstStyle>
            <a:lvl1pPr algn="l">
              <a:buNone/>
              <a:defRPr sz="2640" b="1" spc="-73"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905272" y="670560"/>
            <a:ext cx="11919413" cy="815848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4693">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13126442" y="2346960"/>
            <a:ext cx="4073724" cy="6482080"/>
          </a:xfrm>
        </p:spPr>
        <p:txBody>
          <a:bodyPr anchor="t" anchorCtr="0"/>
          <a:lstStyle>
            <a:lvl1pPr marL="0" indent="0">
              <a:lnSpc>
                <a:spcPct val="125000"/>
              </a:lnSpc>
              <a:spcAft>
                <a:spcPts val="1467"/>
              </a:spcAft>
              <a:buFontTx/>
              <a:buNone/>
              <a:defRPr sz="2347" b="0">
                <a:solidFill>
                  <a:schemeClr val="tx2"/>
                </a:solidFill>
              </a:defRPr>
            </a:lvl1pPr>
            <a:lvl2pPr>
              <a:defRPr sz="1760"/>
            </a:lvl2pPr>
            <a:lvl3pPr>
              <a:defRPr sz="1467"/>
            </a:lvl3pPr>
            <a:lvl4pPr>
              <a:defRPr sz="1320"/>
            </a:lvl4pPr>
            <a:lvl5pPr>
              <a:defRPr sz="132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C4B9CDAC-16BC-4B05-ACE5-11AA05FC742B}" type="datetimeFigureOut">
              <a:rPr lang="en-US" smtClean="0"/>
              <a:t>10/17/2018</a:t>
            </a:fld>
            <a:endParaRPr lang="en-US"/>
          </a:p>
        </p:txBody>
      </p:sp>
      <p:sp>
        <p:nvSpPr>
          <p:cNvPr id="9" name="Slide Number Placeholder 8"/>
          <p:cNvSpPr>
            <a:spLocks noGrp="1"/>
          </p:cNvSpPr>
          <p:nvPr>
            <p:ph type="sldNum" sz="quarter" idx="11"/>
          </p:nvPr>
        </p:nvSpPr>
        <p:spPr/>
        <p:txBody>
          <a:bodyPr/>
          <a:lstStyle/>
          <a:p>
            <a:fld id="{26E41672-60D4-4F5A-8225-8B758CA425A6}"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562142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4B9CDAC-16BC-4B05-ACE5-11AA05FC742B}" type="datetimeFigureOut">
              <a:rPr lang="en-US" smtClean="0"/>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41672-60D4-4F5A-8225-8B758CA425A6}" type="slidenum">
              <a:rPr lang="en-US" smtClean="0"/>
              <a:t>‹#›</a:t>
            </a:fld>
            <a:endParaRPr lang="en-US"/>
          </a:p>
        </p:txBody>
      </p:sp>
    </p:spTree>
    <p:extLst>
      <p:ext uri="{BB962C8B-B14F-4D97-AF65-F5344CB8AC3E}">
        <p14:creationId xmlns:p14="http://schemas.microsoft.com/office/powerpoint/2010/main" val="3481824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26442" y="402803"/>
            <a:ext cx="4073724" cy="8582237"/>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05272" y="402803"/>
            <a:ext cx="11919413" cy="858223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4B9CDAC-16BC-4B05-ACE5-11AA05FC742B}" type="datetimeFigureOut">
              <a:rPr lang="en-US" smtClean="0"/>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41672-60D4-4F5A-8225-8B758CA425A6}" type="slidenum">
              <a:rPr lang="en-US" smtClean="0"/>
              <a:t>‹#›</a:t>
            </a:fld>
            <a:endParaRPr lang="en-US"/>
          </a:p>
        </p:txBody>
      </p:sp>
    </p:spTree>
    <p:extLst>
      <p:ext uri="{BB962C8B-B14F-4D97-AF65-F5344CB8AC3E}">
        <p14:creationId xmlns:p14="http://schemas.microsoft.com/office/powerpoint/2010/main" val="19695768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descr="H:\Administration\PA Pictures\Cat F\100_244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846" b="18440"/>
          <a:stretch/>
        </p:blipFill>
        <p:spPr bwMode="auto">
          <a:xfrm>
            <a:off x="8449204" y="8196176"/>
            <a:ext cx="9656234" cy="18622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p:cNvSpPr>
            <a:spLocks noChangeArrowheads="1"/>
          </p:cNvSpPr>
          <p:nvPr/>
        </p:nvSpPr>
        <p:spPr bwMode="auto">
          <a:xfrm>
            <a:off x="0" y="-1"/>
            <a:ext cx="8600083" cy="10058401"/>
          </a:xfrm>
          <a:prstGeom prst="rect">
            <a:avLst/>
          </a:prstGeom>
          <a:solidFill>
            <a:srgbClr val="01109B"/>
          </a:solidFill>
          <a:ln w="28575">
            <a:noFill/>
            <a:miter lim="800000"/>
            <a:headEnd/>
            <a:tailEnd/>
          </a:ln>
          <a:effectLst/>
        </p:spPr>
        <p:txBody>
          <a:bodyPr wrap="none" anchor="ctr"/>
          <a:lstStyle/>
          <a:p>
            <a:endParaRPr lang="en-US" sz="3520" dirty="0"/>
          </a:p>
        </p:txBody>
      </p:sp>
      <p:sp>
        <p:nvSpPr>
          <p:cNvPr id="3" name="Subtitle 2"/>
          <p:cNvSpPr>
            <a:spLocks noGrp="1"/>
          </p:cNvSpPr>
          <p:nvPr>
            <p:ph type="subTitle" idx="1"/>
          </p:nvPr>
        </p:nvSpPr>
        <p:spPr>
          <a:xfrm>
            <a:off x="2768" y="3129280"/>
            <a:ext cx="8446436" cy="2011680"/>
          </a:xfrm>
        </p:spPr>
        <p:txBody>
          <a:bodyPr>
            <a:normAutofit/>
          </a:bodyPr>
          <a:lstStyle>
            <a:lvl1pPr marL="0" indent="0" algn="r">
              <a:buNone/>
              <a:defRPr sz="2933" b="1">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marL="670575" indent="0" algn="ctr">
              <a:buNone/>
              <a:defRPr>
                <a:solidFill>
                  <a:schemeClr val="tx1">
                    <a:tint val="75000"/>
                  </a:schemeClr>
                </a:solidFill>
              </a:defRPr>
            </a:lvl2pPr>
            <a:lvl3pPr marL="1341150" indent="0" algn="ctr">
              <a:buNone/>
              <a:defRPr>
                <a:solidFill>
                  <a:schemeClr val="tx1">
                    <a:tint val="75000"/>
                  </a:schemeClr>
                </a:solidFill>
              </a:defRPr>
            </a:lvl3pPr>
            <a:lvl4pPr marL="2011726" indent="0" algn="ctr">
              <a:buNone/>
              <a:defRPr>
                <a:solidFill>
                  <a:schemeClr val="tx1">
                    <a:tint val="75000"/>
                  </a:schemeClr>
                </a:solidFill>
              </a:defRPr>
            </a:lvl4pPr>
            <a:lvl5pPr marL="2682301" indent="0" algn="ctr">
              <a:buNone/>
              <a:defRPr>
                <a:solidFill>
                  <a:schemeClr val="tx1">
                    <a:tint val="75000"/>
                  </a:schemeClr>
                </a:solidFill>
              </a:defRPr>
            </a:lvl5pPr>
            <a:lvl6pPr marL="3352876" indent="0" algn="ctr">
              <a:buNone/>
              <a:defRPr>
                <a:solidFill>
                  <a:schemeClr val="tx1">
                    <a:tint val="75000"/>
                  </a:schemeClr>
                </a:solidFill>
              </a:defRPr>
            </a:lvl6pPr>
            <a:lvl7pPr marL="4023451" indent="0" algn="ctr">
              <a:buNone/>
              <a:defRPr>
                <a:solidFill>
                  <a:schemeClr val="tx1">
                    <a:tint val="75000"/>
                  </a:schemeClr>
                </a:solidFill>
              </a:defRPr>
            </a:lvl7pPr>
            <a:lvl8pPr marL="4694027" indent="0" algn="ctr">
              <a:buNone/>
              <a:defRPr>
                <a:solidFill>
                  <a:schemeClr val="tx1">
                    <a:tint val="75000"/>
                  </a:schemeClr>
                </a:solidFill>
              </a:defRPr>
            </a:lvl8pPr>
            <a:lvl9pPr marL="5364602"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0" y="140468"/>
            <a:ext cx="8449204" cy="2988813"/>
          </a:xfrm>
        </p:spPr>
        <p:txBody>
          <a:bodyPr anchor="t">
            <a:normAutofit/>
          </a:bodyPr>
          <a:lstStyle>
            <a:lvl1pPr>
              <a:defRPr sz="5280" b="1" baseline="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14" name="Slide Number Placeholder 5"/>
          <p:cNvSpPr>
            <a:spLocks noGrp="1"/>
          </p:cNvSpPr>
          <p:nvPr>
            <p:ph type="sldNum" sz="quarter" idx="4"/>
          </p:nvPr>
        </p:nvSpPr>
        <p:spPr>
          <a:xfrm>
            <a:off x="13880836" y="9723120"/>
            <a:ext cx="4224602" cy="335280"/>
          </a:xfrm>
          <a:prstGeom prst="rect">
            <a:avLst/>
          </a:prstGeom>
        </p:spPr>
        <p:txBody>
          <a:bodyPr vert="horz" lIns="91440" tIns="45720" rIns="91440" bIns="45720" rtlCol="0" anchor="ctr"/>
          <a:lstStyle>
            <a:lvl1pPr algn="r">
              <a:defRPr sz="1760" b="1">
                <a:solidFill>
                  <a:schemeClr val="bg1"/>
                </a:solidFill>
              </a:defRPr>
            </a:lvl1pPr>
          </a:lstStyle>
          <a:p>
            <a:fld id="{AFAFA281-2053-45EF-8673-1BD9580B8856}" type="slidenum">
              <a:rPr lang="en-US" smtClean="0"/>
              <a:t>‹#›</a:t>
            </a:fld>
            <a:endParaRPr lang="en-US" dirty="0"/>
          </a:p>
        </p:txBody>
      </p:sp>
      <p:pic>
        <p:nvPicPr>
          <p:cNvPr id="20" name="Picture 4" descr="L:\Logos\2013 Logo\2013 Logo Small - transparen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44" t="28024" r="21394" b="28129"/>
          <a:stretch/>
        </p:blipFill>
        <p:spPr bwMode="auto">
          <a:xfrm>
            <a:off x="1056151" y="5029196"/>
            <a:ext cx="6487782" cy="477881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Administration\PA Pictures\Village of Marshall 2008 Floods\DSC0559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509"/>
          <a:stretch/>
        </p:blipFill>
        <p:spPr bwMode="auto">
          <a:xfrm>
            <a:off x="8600083" y="1"/>
            <a:ext cx="9505355" cy="45324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dministration\PA Pictures\Miscellaneous Damage\August 30, 2007, misc maint pics 01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136" r="12523"/>
          <a:stretch/>
        </p:blipFill>
        <p:spPr bwMode="auto">
          <a:xfrm>
            <a:off x="14216122" y="4532489"/>
            <a:ext cx="3889317" cy="366368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Administration\PA Pictures\Miscellaneous Damage\davebridg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9091"/>
          <a:stretch/>
        </p:blipFill>
        <p:spPr bwMode="auto">
          <a:xfrm>
            <a:off x="8600084" y="4516363"/>
            <a:ext cx="5616038" cy="3673374"/>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flipV="1">
            <a:off x="8600083" y="2"/>
            <a:ext cx="0" cy="10058399"/>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530031" y="-3"/>
            <a:ext cx="0" cy="10058401"/>
          </a:xfrm>
          <a:prstGeom prst="line">
            <a:avLst/>
          </a:prstGeom>
          <a:ln w="101600" cap="flat" cmpd="tri">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a:off x="8530031" y="0"/>
            <a:ext cx="0" cy="1005840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7" name="Date Placeholder 3"/>
          <p:cNvSpPr>
            <a:spLocks noGrp="1"/>
          </p:cNvSpPr>
          <p:nvPr>
            <p:ph type="dt" sz="half" idx="2"/>
          </p:nvPr>
        </p:nvSpPr>
        <p:spPr>
          <a:xfrm>
            <a:off x="0" y="9723120"/>
            <a:ext cx="4828117" cy="335280"/>
          </a:xfrm>
          <a:prstGeom prst="rect">
            <a:avLst/>
          </a:prstGeom>
        </p:spPr>
        <p:txBody>
          <a:bodyPr vert="horz" lIns="91440" tIns="45720" rIns="91440" bIns="45720" rtlCol="0" anchor="ctr"/>
          <a:lstStyle>
            <a:lvl1pPr algn="l">
              <a:defRPr sz="1320" b="1">
                <a:solidFill>
                  <a:schemeClr val="bg1"/>
                </a:solidFill>
                <a:latin typeface="Arial" panose="020B0604020202020204" pitchFamily="34" charset="0"/>
                <a:cs typeface="Arial" panose="020B0604020202020204" pitchFamily="34" charset="0"/>
              </a:defRPr>
            </a:lvl1pPr>
          </a:lstStyle>
          <a:p>
            <a:fld id="{064337AD-9F63-4DD4-AE0E-8C635E976FBF}" type="datetime1">
              <a:rPr lang="en-US" smtClean="0"/>
              <a:t>10/17/2018</a:t>
            </a:fld>
            <a:endParaRPr lang="en-US" dirty="0"/>
          </a:p>
        </p:txBody>
      </p:sp>
    </p:spTree>
    <p:extLst>
      <p:ext uri="{BB962C8B-B14F-4D97-AF65-F5344CB8AC3E}">
        <p14:creationId xmlns:p14="http://schemas.microsoft.com/office/powerpoint/2010/main" val="505502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CAA7-8253-44DD-9668-E75124E321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FC814-57B7-4966-AA09-A523DA4EC96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6919D9F-559E-4267-88EA-897822F3193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5EA9B13-3533-4500-B85E-B8AABD7A1C58}"/>
              </a:ext>
            </a:extLst>
          </p:cNvPr>
          <p:cNvSpPr>
            <a:spLocks noGrp="1"/>
          </p:cNvSpPr>
          <p:nvPr>
            <p:ph type="sldNum" sz="quarter" idx="12"/>
          </p:nvPr>
        </p:nvSpPr>
        <p:spPr/>
        <p:txBody>
          <a:bodyPr/>
          <a:lstStyle>
            <a:lvl1pPr>
              <a:defRPr/>
            </a:lvl1pPr>
          </a:lstStyle>
          <a:p>
            <a:fld id="{C63A9461-0DE5-4F0D-810A-56CFD299FC83}" type="slidenum">
              <a:rPr lang="en-US" altLang="en-US"/>
              <a:pPr/>
              <a:t>‹#›</a:t>
            </a:fld>
            <a:endParaRPr lang="en-US" altLang="en-US"/>
          </a:p>
        </p:txBody>
      </p:sp>
    </p:spTree>
    <p:extLst>
      <p:ext uri="{BB962C8B-B14F-4D97-AF65-F5344CB8AC3E}">
        <p14:creationId xmlns:p14="http://schemas.microsoft.com/office/powerpoint/2010/main" val="85990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1422" y="5127"/>
            <a:ext cx="16144016" cy="1559514"/>
          </a:xfrm>
        </p:spPr>
        <p:txBody>
          <a:bodyPr>
            <a:normAutofit/>
          </a:bodyPr>
          <a:lstStyle>
            <a:lvl1pPr algn="r">
              <a:defRPr sz="5867" b="1" baseline="0">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42992" y="2011680"/>
            <a:ext cx="16294894" cy="6929120"/>
          </a:xfrm>
        </p:spPr>
        <p:txBody>
          <a:bodyPr/>
          <a:lstStyle>
            <a:lvl1pPr marL="502931" indent="-502931">
              <a:buClr>
                <a:srgbClr val="99CCFF"/>
              </a:buClr>
              <a:buFont typeface="Calibri" pitchFamily="34" charset="0"/>
              <a:buChar char="•"/>
              <a:defRPr b="1">
                <a:solidFill>
                  <a:schemeClr val="bg1"/>
                </a:solidFill>
              </a:defRPr>
            </a:lvl1pPr>
            <a:lvl2pPr marL="1341150" indent="-670575">
              <a:buClr>
                <a:srgbClr val="99CCFF"/>
              </a:buClr>
              <a:buFont typeface="Arial" panose="020B0604020202020204" pitchFamily="34" charset="0"/>
              <a:buChar char="•"/>
              <a:defRPr b="1">
                <a:solidFill>
                  <a:schemeClr val="bg1"/>
                </a:solidFill>
              </a:defRPr>
            </a:lvl2pPr>
            <a:lvl3pPr marL="1676438" indent="-335288">
              <a:buClr>
                <a:srgbClr val="99CCFF"/>
              </a:buClr>
              <a:buFont typeface="Arial" pitchFamily="34" charset="0"/>
              <a:buChar char="•"/>
              <a:defRPr b="1">
                <a:solidFill>
                  <a:schemeClr val="bg1"/>
                </a:solidFill>
                <a:latin typeface="Calibri" pitchFamily="34" charset="0"/>
              </a:defRPr>
            </a:lvl3pPr>
            <a:lvl4pPr marL="2347013" indent="-335288">
              <a:buClr>
                <a:srgbClr val="99CCFF"/>
              </a:buClr>
              <a:buFont typeface="Calibri" pitchFamily="34" charset="0"/>
              <a:buChar char="–"/>
              <a:defRPr b="1">
                <a:solidFill>
                  <a:schemeClr val="bg1"/>
                </a:solidFill>
              </a:defRPr>
            </a:lvl4pPr>
            <a:lvl5pPr marL="3017589" indent="-335288">
              <a:buClr>
                <a:srgbClr val="99CCFF"/>
              </a:buClr>
              <a:buFont typeface="Calibri" pitchFamily="34" charset="0"/>
              <a:buChar cha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AFAFA281-2053-45EF-8673-1BD9580B8856}" type="slidenum">
              <a:rPr lang="en-US" smtClean="0"/>
              <a:t>‹#›</a:t>
            </a:fld>
            <a:endParaRPr lang="en-US" dirty="0"/>
          </a:p>
        </p:txBody>
      </p:sp>
      <p:sp>
        <p:nvSpPr>
          <p:cNvPr id="7" name="Date Placeholder 3"/>
          <p:cNvSpPr>
            <a:spLocks noGrp="1"/>
          </p:cNvSpPr>
          <p:nvPr>
            <p:ph type="dt" sz="half" idx="2"/>
          </p:nvPr>
        </p:nvSpPr>
        <p:spPr>
          <a:xfrm>
            <a:off x="0" y="9723120"/>
            <a:ext cx="4828117" cy="335280"/>
          </a:xfrm>
          <a:prstGeom prst="rect">
            <a:avLst/>
          </a:prstGeom>
        </p:spPr>
        <p:txBody>
          <a:bodyPr vert="horz" lIns="91440" tIns="45720" rIns="91440" bIns="45720" rtlCol="0" anchor="ctr"/>
          <a:lstStyle>
            <a:lvl1pPr algn="l">
              <a:defRPr sz="1320" b="1">
                <a:solidFill>
                  <a:schemeClr val="bg1"/>
                </a:solidFill>
                <a:latin typeface="Arial" panose="020B0604020202020204" pitchFamily="34" charset="0"/>
                <a:cs typeface="Arial" panose="020B0604020202020204" pitchFamily="34" charset="0"/>
              </a:defRPr>
            </a:lvl1pPr>
          </a:lstStyle>
          <a:p>
            <a:fld id="{27702F80-FBFF-441C-ADB1-94845E920F95}" type="datetime1">
              <a:rPr lang="en-US" smtClean="0"/>
              <a:t>10/17/2018</a:t>
            </a:fld>
            <a:endParaRPr lang="en-US" dirty="0"/>
          </a:p>
        </p:txBody>
      </p:sp>
    </p:spTree>
    <p:extLst>
      <p:ext uri="{BB962C8B-B14F-4D97-AF65-F5344CB8AC3E}">
        <p14:creationId xmlns:p14="http://schemas.microsoft.com/office/powerpoint/2010/main" val="319132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10"/>
          <p:cNvSpPr>
            <a:spLocks noChangeArrowheads="1"/>
          </p:cNvSpPr>
          <p:nvPr/>
        </p:nvSpPr>
        <p:spPr bwMode="auto">
          <a:xfrm>
            <a:off x="0" y="6817360"/>
            <a:ext cx="18105438" cy="3241040"/>
          </a:xfrm>
          <a:prstGeom prst="rect">
            <a:avLst/>
          </a:prstGeom>
          <a:solidFill>
            <a:srgbClr val="99CCFF"/>
          </a:solidFill>
          <a:ln w="28575">
            <a:noFill/>
            <a:miter lim="800000"/>
            <a:headEnd/>
            <a:tailEnd/>
          </a:ln>
          <a:effectLst/>
        </p:spPr>
        <p:txBody>
          <a:bodyPr wrap="none" anchor="ctr"/>
          <a:lstStyle/>
          <a:p>
            <a:endParaRPr lang="en-US" sz="3520" dirty="0"/>
          </a:p>
        </p:txBody>
      </p:sp>
      <p:sp>
        <p:nvSpPr>
          <p:cNvPr id="2" name="Title 1"/>
          <p:cNvSpPr>
            <a:spLocks noGrp="1"/>
          </p:cNvSpPr>
          <p:nvPr>
            <p:ph type="title"/>
          </p:nvPr>
        </p:nvSpPr>
        <p:spPr>
          <a:xfrm>
            <a:off x="1508787" y="7744038"/>
            <a:ext cx="15389622" cy="1196763"/>
          </a:xfrm>
        </p:spPr>
        <p:txBody>
          <a:bodyPr anchor="t">
            <a:normAutofit/>
          </a:bodyPr>
          <a:lstStyle>
            <a:lvl1pPr algn="l">
              <a:defRPr sz="4693" b="1" cap="all">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508787" y="6705601"/>
            <a:ext cx="15389622" cy="988376"/>
          </a:xfrm>
        </p:spPr>
        <p:txBody>
          <a:bodyPr anchor="b">
            <a:normAutofit/>
          </a:bodyPr>
          <a:lstStyle>
            <a:lvl1pPr marL="0" indent="0">
              <a:buNone/>
              <a:defRPr sz="3520">
                <a:solidFill>
                  <a:schemeClr val="bg1"/>
                </a:solidFill>
                <a:effectLst>
                  <a:outerShdw blurRad="38100" dist="38100" dir="2700000" algn="tl">
                    <a:srgbClr val="000000">
                      <a:alpha val="43137"/>
                    </a:srgbClr>
                  </a:outerShdw>
                </a:effectLst>
                <a:latin typeface="+mj-lt"/>
                <a:ea typeface="Tahoma" pitchFamily="34" charset="0"/>
                <a:cs typeface="Tahoma" pitchFamily="34" charset="0"/>
              </a:defRPr>
            </a:lvl1pPr>
            <a:lvl2pPr marL="670575" indent="0">
              <a:buNone/>
              <a:defRPr sz="2640">
                <a:solidFill>
                  <a:schemeClr val="tx1">
                    <a:tint val="75000"/>
                  </a:schemeClr>
                </a:solidFill>
              </a:defRPr>
            </a:lvl2pPr>
            <a:lvl3pPr marL="1341150" indent="0">
              <a:buNone/>
              <a:defRPr sz="2347">
                <a:solidFill>
                  <a:schemeClr val="tx1">
                    <a:tint val="75000"/>
                  </a:schemeClr>
                </a:solidFill>
              </a:defRPr>
            </a:lvl3pPr>
            <a:lvl4pPr marL="2011726" indent="0">
              <a:buNone/>
              <a:defRPr sz="2053">
                <a:solidFill>
                  <a:schemeClr val="tx1">
                    <a:tint val="75000"/>
                  </a:schemeClr>
                </a:solidFill>
              </a:defRPr>
            </a:lvl4pPr>
            <a:lvl5pPr marL="2682301" indent="0">
              <a:buNone/>
              <a:defRPr sz="2053">
                <a:solidFill>
                  <a:schemeClr val="tx1">
                    <a:tint val="75000"/>
                  </a:schemeClr>
                </a:solidFill>
              </a:defRPr>
            </a:lvl5pPr>
            <a:lvl6pPr marL="3352876" indent="0">
              <a:buNone/>
              <a:defRPr sz="2053">
                <a:solidFill>
                  <a:schemeClr val="tx1">
                    <a:tint val="75000"/>
                  </a:schemeClr>
                </a:solidFill>
              </a:defRPr>
            </a:lvl6pPr>
            <a:lvl7pPr marL="4023451" indent="0">
              <a:buNone/>
              <a:defRPr sz="2053">
                <a:solidFill>
                  <a:schemeClr val="tx1">
                    <a:tint val="75000"/>
                  </a:schemeClr>
                </a:solidFill>
              </a:defRPr>
            </a:lvl7pPr>
            <a:lvl8pPr marL="4694027" indent="0">
              <a:buNone/>
              <a:defRPr sz="2053">
                <a:solidFill>
                  <a:schemeClr val="tx1">
                    <a:tint val="75000"/>
                  </a:schemeClr>
                </a:solidFill>
              </a:defRPr>
            </a:lvl8pPr>
            <a:lvl9pPr marL="5364602" indent="0">
              <a:buNone/>
              <a:defRPr sz="2053">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b="1"/>
            </a:lvl1pPr>
          </a:lstStyle>
          <a:p>
            <a:fld id="{AFAFA281-2053-45EF-8673-1BD9580B8856}" type="slidenum">
              <a:rPr lang="en-US" smtClean="0"/>
              <a:t>‹#›</a:t>
            </a:fld>
            <a:endParaRPr lang="en-US" dirty="0"/>
          </a:p>
        </p:txBody>
      </p:sp>
      <p:pic>
        <p:nvPicPr>
          <p:cNvPr id="13" name="Picture 6" descr="H:\Administration\PA Pictures\Miscellaneous Damage\August 30, 2007, misc maint pics 0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4" r="-74"/>
          <a:stretch/>
        </p:blipFill>
        <p:spPr bwMode="auto">
          <a:xfrm>
            <a:off x="0" y="0"/>
            <a:ext cx="11919413" cy="6705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H:\Administration\PA Pictures\1719damages\major roa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77" b="2568"/>
          <a:stretch/>
        </p:blipFill>
        <p:spPr bwMode="auto">
          <a:xfrm>
            <a:off x="11900555" y="-1"/>
            <a:ext cx="6232795" cy="37493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Administration\PA Pictures\Miscellaneous Damage\tornad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00555" y="3695345"/>
            <a:ext cx="6204884" cy="301025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0" y="6705600"/>
            <a:ext cx="18105438" cy="0"/>
          </a:xfrm>
          <a:prstGeom prst="line">
            <a:avLst/>
          </a:prstGeom>
          <a:ln w="101600" cap="flat" cmpd="tri">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0" y="6705600"/>
            <a:ext cx="18105438"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14505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91684" y="0"/>
            <a:ext cx="16294894" cy="1564640"/>
          </a:xfrm>
        </p:spPr>
        <p:txBody>
          <a:bodyPr>
            <a:normAutofit/>
          </a:bodyPr>
          <a:lstStyle>
            <a:lvl1pPr algn="r">
              <a:defRPr sz="5867" b="1">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AFAFA281-2053-45EF-8673-1BD9580B8856}" type="slidenum">
              <a:rPr lang="en-US" smtClean="0"/>
              <a:t>‹#›</a:t>
            </a:fld>
            <a:endParaRPr lang="en-US" dirty="0"/>
          </a:p>
        </p:txBody>
      </p:sp>
      <p:sp>
        <p:nvSpPr>
          <p:cNvPr id="15" name="Content Placeholder 2"/>
          <p:cNvSpPr>
            <a:spLocks noGrp="1"/>
          </p:cNvSpPr>
          <p:nvPr>
            <p:ph idx="1"/>
          </p:nvPr>
        </p:nvSpPr>
        <p:spPr>
          <a:xfrm>
            <a:off x="942991" y="2011680"/>
            <a:ext cx="7958849" cy="7264400"/>
          </a:xfrm>
        </p:spPr>
        <p:txBody>
          <a:bodyPr>
            <a:normAutofit/>
          </a:bodyPr>
          <a:lstStyle>
            <a:lvl1pPr marL="502931" indent="-502931">
              <a:buClr>
                <a:srgbClr val="99CCFF"/>
              </a:buClr>
              <a:buFont typeface="Calibri" pitchFamily="34" charset="0"/>
              <a:buChar char="•"/>
              <a:defRPr sz="4107" b="1">
                <a:solidFill>
                  <a:schemeClr val="bg1"/>
                </a:solidFill>
              </a:defRPr>
            </a:lvl1pPr>
            <a:lvl2pPr marL="1341150" indent="-670575">
              <a:buClr>
                <a:srgbClr val="99CCFF"/>
              </a:buClr>
              <a:buFont typeface="Arial" panose="020B0604020202020204" pitchFamily="34" charset="0"/>
              <a:buChar char="•"/>
              <a:defRPr sz="3520" b="1">
                <a:solidFill>
                  <a:schemeClr val="bg1"/>
                </a:solidFill>
              </a:defRPr>
            </a:lvl2pPr>
            <a:lvl3pPr marL="1676438" indent="-335288">
              <a:buClr>
                <a:srgbClr val="99CCFF"/>
              </a:buClr>
              <a:buFont typeface="Arial" pitchFamily="34" charset="0"/>
              <a:buChar char="•"/>
              <a:defRPr sz="2933" b="1">
                <a:solidFill>
                  <a:schemeClr val="bg1"/>
                </a:solidFill>
                <a:latin typeface="Calibri" pitchFamily="34" charset="0"/>
              </a:defRPr>
            </a:lvl3pPr>
            <a:lvl4pPr marL="2347013" indent="-335288">
              <a:buClr>
                <a:srgbClr val="99CCFF"/>
              </a:buClr>
              <a:buFont typeface="Calibri" pitchFamily="34" charset="0"/>
              <a:buChar char="–"/>
              <a:defRPr sz="2640" b="1">
                <a:solidFill>
                  <a:schemeClr val="bg1"/>
                </a:solidFill>
              </a:defRPr>
            </a:lvl4pPr>
            <a:lvl5pPr marL="3017589" indent="-335288">
              <a:buClr>
                <a:srgbClr val="99CCFF"/>
              </a:buClr>
              <a:buFont typeface="Calibri" pitchFamily="34" charset="0"/>
              <a:buChar char="└"/>
              <a:defRPr sz="264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idx="13"/>
          </p:nvPr>
        </p:nvSpPr>
        <p:spPr>
          <a:xfrm>
            <a:off x="9052719" y="2011680"/>
            <a:ext cx="7958849" cy="7264400"/>
          </a:xfrm>
        </p:spPr>
        <p:txBody>
          <a:bodyPr>
            <a:normAutofit/>
          </a:bodyPr>
          <a:lstStyle>
            <a:lvl1pPr marL="502931" indent="-502931">
              <a:buClr>
                <a:srgbClr val="99CCFF"/>
              </a:buClr>
              <a:buFont typeface="Calibri" pitchFamily="34" charset="0"/>
              <a:buChar char="•"/>
              <a:defRPr sz="4107" b="1">
                <a:solidFill>
                  <a:schemeClr val="bg1"/>
                </a:solidFill>
              </a:defRPr>
            </a:lvl1pPr>
            <a:lvl2pPr marL="1341150" indent="-670575">
              <a:buClr>
                <a:srgbClr val="99CCFF"/>
              </a:buClr>
              <a:buFont typeface="Arial" panose="020B0604020202020204" pitchFamily="34" charset="0"/>
              <a:buChar char="•"/>
              <a:defRPr sz="3520" b="1">
                <a:solidFill>
                  <a:schemeClr val="bg1"/>
                </a:solidFill>
              </a:defRPr>
            </a:lvl2pPr>
            <a:lvl3pPr marL="1676438" indent="-335288">
              <a:buClr>
                <a:srgbClr val="99CCFF"/>
              </a:buClr>
              <a:buFont typeface="Arial" pitchFamily="34" charset="0"/>
              <a:buChar char="•"/>
              <a:defRPr sz="2933" b="1">
                <a:solidFill>
                  <a:schemeClr val="bg1"/>
                </a:solidFill>
                <a:latin typeface="Calibri" pitchFamily="34" charset="0"/>
              </a:defRPr>
            </a:lvl3pPr>
            <a:lvl4pPr marL="2347013" indent="-335288">
              <a:buClr>
                <a:srgbClr val="99CCFF"/>
              </a:buClr>
              <a:buFont typeface="Calibri" pitchFamily="34" charset="0"/>
              <a:buChar char="–"/>
              <a:defRPr sz="2640" b="1">
                <a:solidFill>
                  <a:schemeClr val="bg1"/>
                </a:solidFill>
              </a:defRPr>
            </a:lvl4pPr>
            <a:lvl5pPr marL="3017589" indent="-335288">
              <a:buClr>
                <a:srgbClr val="99CCFF"/>
              </a:buClr>
              <a:buFont typeface="Calibri" pitchFamily="34" charset="0"/>
              <a:buChar char="└"/>
              <a:defRPr sz="264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0" y="9723120"/>
            <a:ext cx="4828117" cy="335280"/>
          </a:xfrm>
          <a:prstGeom prst="rect">
            <a:avLst/>
          </a:prstGeom>
        </p:spPr>
        <p:txBody>
          <a:bodyPr vert="horz" lIns="91440" tIns="45720" rIns="91440" bIns="45720" rtlCol="0" anchor="ctr"/>
          <a:lstStyle>
            <a:lvl1pPr algn="l">
              <a:defRPr sz="1320" b="1">
                <a:solidFill>
                  <a:schemeClr val="bg1"/>
                </a:solidFill>
                <a:latin typeface="Arial" panose="020B0604020202020204" pitchFamily="34" charset="0"/>
                <a:cs typeface="Arial" panose="020B0604020202020204" pitchFamily="34" charset="0"/>
              </a:defRPr>
            </a:lvl1pPr>
          </a:lstStyle>
          <a:p>
            <a:fld id="{EF336AD9-F87C-4FDD-9A10-6DB02F046100}" type="datetime1">
              <a:rPr lang="en-US" smtClean="0"/>
              <a:t>10/17/2018</a:t>
            </a:fld>
            <a:endParaRPr lang="en-US" dirty="0"/>
          </a:p>
        </p:txBody>
      </p:sp>
    </p:spTree>
    <p:extLst>
      <p:ext uri="{BB962C8B-B14F-4D97-AF65-F5344CB8AC3E}">
        <p14:creationId xmlns:p14="http://schemas.microsoft.com/office/powerpoint/2010/main" val="2310511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1684" y="0"/>
            <a:ext cx="16294894" cy="1564640"/>
          </a:xfrm>
        </p:spPr>
        <p:txBody>
          <a:bodyPr>
            <a:normAutofit/>
          </a:bodyPr>
          <a:lstStyle>
            <a:lvl1pPr algn="r">
              <a:defRPr sz="5867" b="1">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05272" y="1788161"/>
            <a:ext cx="7999713" cy="1229360"/>
          </a:xfrm>
        </p:spPr>
        <p:txBody>
          <a:bodyPr anchor="b">
            <a:noAutofit/>
          </a:bodyPr>
          <a:lstStyle>
            <a:lvl1pPr marL="0" indent="0">
              <a:buNone/>
              <a:defRPr sz="3520" b="1">
                <a:solidFill>
                  <a:srgbClr val="99CCFF"/>
                </a:solidFill>
                <a:effectLst/>
                <a:latin typeface="Tahoma" pitchFamily="34" charset="0"/>
                <a:ea typeface="Tahoma" pitchFamily="34" charset="0"/>
                <a:cs typeface="Tahoma" pitchFamily="34" charset="0"/>
              </a:defRPr>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5" name="Text Placeholder 4"/>
          <p:cNvSpPr>
            <a:spLocks noGrp="1"/>
          </p:cNvSpPr>
          <p:nvPr>
            <p:ph type="body" sz="quarter" idx="3"/>
          </p:nvPr>
        </p:nvSpPr>
        <p:spPr>
          <a:xfrm>
            <a:off x="9197312" y="1788160"/>
            <a:ext cx="8002855" cy="1229360"/>
          </a:xfrm>
        </p:spPr>
        <p:txBody>
          <a:bodyPr anchor="b">
            <a:noAutofit/>
          </a:bodyPr>
          <a:lstStyle>
            <a:lvl1pPr marL="0" indent="0">
              <a:buNone/>
              <a:defRPr sz="3520" b="1">
                <a:solidFill>
                  <a:srgbClr val="99CCFF"/>
                </a:solidFill>
                <a:effectLst/>
                <a:latin typeface="Tahoma" pitchFamily="34" charset="0"/>
                <a:ea typeface="Tahoma" pitchFamily="34" charset="0"/>
                <a:cs typeface="Tahoma" pitchFamily="34" charset="0"/>
              </a:defRPr>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9" name="Slide Number Placeholder 8"/>
          <p:cNvSpPr>
            <a:spLocks noGrp="1"/>
          </p:cNvSpPr>
          <p:nvPr>
            <p:ph type="sldNum" sz="quarter" idx="12"/>
          </p:nvPr>
        </p:nvSpPr>
        <p:spPr/>
        <p:txBody>
          <a:bodyPr/>
          <a:lstStyle>
            <a:lvl1pPr>
              <a:defRPr b="0"/>
            </a:lvl1pPr>
          </a:lstStyle>
          <a:p>
            <a:fld id="{AFAFA281-2053-45EF-8673-1BD9580B8856}" type="slidenum">
              <a:rPr lang="en-US" smtClean="0"/>
              <a:t>‹#›</a:t>
            </a:fld>
            <a:endParaRPr lang="en-US" dirty="0"/>
          </a:p>
        </p:txBody>
      </p:sp>
      <p:sp>
        <p:nvSpPr>
          <p:cNvPr id="17" name="Content Placeholder 2"/>
          <p:cNvSpPr>
            <a:spLocks noGrp="1"/>
          </p:cNvSpPr>
          <p:nvPr>
            <p:ph idx="13"/>
          </p:nvPr>
        </p:nvSpPr>
        <p:spPr>
          <a:xfrm>
            <a:off x="942991" y="3129280"/>
            <a:ext cx="7958849" cy="6146800"/>
          </a:xfrm>
        </p:spPr>
        <p:txBody>
          <a:bodyPr>
            <a:normAutofit/>
          </a:bodyPr>
          <a:lstStyle>
            <a:lvl1pPr marL="502931" indent="-502931">
              <a:buClr>
                <a:srgbClr val="99CCFF"/>
              </a:buClr>
              <a:buFont typeface="Calibri" pitchFamily="34" charset="0"/>
              <a:buChar char="•"/>
              <a:defRPr sz="4107" b="1">
                <a:solidFill>
                  <a:schemeClr val="bg1"/>
                </a:solidFill>
              </a:defRPr>
            </a:lvl1pPr>
            <a:lvl2pPr marL="1341150" indent="-670575">
              <a:buClr>
                <a:srgbClr val="99CCFF"/>
              </a:buClr>
              <a:buFont typeface="Arial" panose="020B0604020202020204" pitchFamily="34" charset="0"/>
              <a:buChar char="•"/>
              <a:defRPr sz="3520" b="1">
                <a:solidFill>
                  <a:schemeClr val="bg1"/>
                </a:solidFill>
              </a:defRPr>
            </a:lvl2pPr>
            <a:lvl3pPr marL="1676438" indent="-335288">
              <a:buClr>
                <a:srgbClr val="99CCFF"/>
              </a:buClr>
              <a:buFont typeface="Arial" pitchFamily="34" charset="0"/>
              <a:buChar char="•"/>
              <a:defRPr sz="2933" b="1">
                <a:solidFill>
                  <a:schemeClr val="bg1"/>
                </a:solidFill>
                <a:latin typeface="Calibri" pitchFamily="34" charset="0"/>
              </a:defRPr>
            </a:lvl3pPr>
            <a:lvl4pPr marL="2347013" indent="-335288">
              <a:buClr>
                <a:srgbClr val="99CCFF"/>
              </a:buClr>
              <a:buFont typeface="Calibri" pitchFamily="34" charset="0"/>
              <a:buChar char="–"/>
              <a:defRPr sz="2640" b="1">
                <a:solidFill>
                  <a:schemeClr val="bg1"/>
                </a:solidFill>
              </a:defRPr>
            </a:lvl4pPr>
            <a:lvl5pPr marL="3017589" indent="-335288">
              <a:buClr>
                <a:srgbClr val="99CCFF"/>
              </a:buClr>
              <a:buFont typeface="Calibri" pitchFamily="34" charset="0"/>
              <a:buChar char="└"/>
              <a:defRPr sz="264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idx="14"/>
          </p:nvPr>
        </p:nvSpPr>
        <p:spPr>
          <a:xfrm>
            <a:off x="9203598" y="3129280"/>
            <a:ext cx="7958849" cy="6146800"/>
          </a:xfrm>
        </p:spPr>
        <p:txBody>
          <a:bodyPr>
            <a:normAutofit/>
          </a:bodyPr>
          <a:lstStyle>
            <a:lvl1pPr marL="502931" indent="-502931">
              <a:buClr>
                <a:srgbClr val="99CCFF"/>
              </a:buClr>
              <a:buFont typeface="Calibri" pitchFamily="34" charset="0"/>
              <a:buChar char="•"/>
              <a:defRPr sz="4107" b="1">
                <a:solidFill>
                  <a:schemeClr val="bg1"/>
                </a:solidFill>
              </a:defRPr>
            </a:lvl1pPr>
            <a:lvl2pPr marL="1341150" indent="-670575">
              <a:buClr>
                <a:srgbClr val="99CCFF"/>
              </a:buClr>
              <a:buFont typeface="Arial" panose="020B0604020202020204" pitchFamily="34" charset="0"/>
              <a:buChar char="•"/>
              <a:defRPr sz="3520" b="1">
                <a:solidFill>
                  <a:schemeClr val="bg1"/>
                </a:solidFill>
              </a:defRPr>
            </a:lvl2pPr>
            <a:lvl3pPr marL="1676438" indent="-335288">
              <a:buClr>
                <a:srgbClr val="99CCFF"/>
              </a:buClr>
              <a:buFont typeface="Arial" pitchFamily="34" charset="0"/>
              <a:buChar char="•"/>
              <a:defRPr sz="2933" b="1">
                <a:solidFill>
                  <a:schemeClr val="bg1"/>
                </a:solidFill>
                <a:latin typeface="Calibri" pitchFamily="34" charset="0"/>
              </a:defRPr>
            </a:lvl3pPr>
            <a:lvl4pPr marL="2347013" indent="-335288">
              <a:buClr>
                <a:srgbClr val="99CCFF"/>
              </a:buClr>
              <a:buFont typeface="Calibri" pitchFamily="34" charset="0"/>
              <a:buChar char="–"/>
              <a:defRPr sz="2640" b="1">
                <a:solidFill>
                  <a:schemeClr val="bg1"/>
                </a:solidFill>
              </a:defRPr>
            </a:lvl4pPr>
            <a:lvl5pPr marL="3017589" indent="-335288">
              <a:buClr>
                <a:srgbClr val="99CCFF"/>
              </a:buClr>
              <a:buFont typeface="Calibri" pitchFamily="34" charset="0"/>
              <a:buChar char="└"/>
              <a:defRPr sz="264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2"/>
          </p:nvPr>
        </p:nvSpPr>
        <p:spPr>
          <a:xfrm>
            <a:off x="0" y="9723120"/>
            <a:ext cx="4828117" cy="335280"/>
          </a:xfrm>
          <a:prstGeom prst="rect">
            <a:avLst/>
          </a:prstGeom>
        </p:spPr>
        <p:txBody>
          <a:bodyPr vert="horz" lIns="91440" tIns="45720" rIns="91440" bIns="45720" rtlCol="0" anchor="ctr"/>
          <a:lstStyle>
            <a:lvl1pPr algn="l">
              <a:defRPr sz="1320" b="1">
                <a:solidFill>
                  <a:schemeClr val="bg1"/>
                </a:solidFill>
                <a:latin typeface="Arial" panose="020B0604020202020204" pitchFamily="34" charset="0"/>
                <a:cs typeface="Arial" panose="020B0604020202020204" pitchFamily="34" charset="0"/>
              </a:defRPr>
            </a:lvl1pPr>
          </a:lstStyle>
          <a:p>
            <a:fld id="{B2175C0F-7EEB-4766-BA1B-EB2E7E39B9BC}" type="datetime1">
              <a:rPr lang="en-US" smtClean="0"/>
              <a:t>10/17/2018</a:t>
            </a:fld>
            <a:endParaRPr lang="en-US" dirty="0"/>
          </a:p>
        </p:txBody>
      </p:sp>
    </p:spTree>
    <p:extLst>
      <p:ext uri="{BB962C8B-B14F-4D97-AF65-F5344CB8AC3E}">
        <p14:creationId xmlns:p14="http://schemas.microsoft.com/office/powerpoint/2010/main" val="2390612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1684" y="0"/>
            <a:ext cx="16294894" cy="1564640"/>
          </a:xfrm>
        </p:spPr>
        <p:txBody>
          <a:bodyPr>
            <a:normAutofit/>
          </a:bodyPr>
          <a:lstStyle>
            <a:lvl1pPr algn="r">
              <a:defRPr sz="5867" b="1">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9" name="Slide Number Placeholder 8"/>
          <p:cNvSpPr>
            <a:spLocks noGrp="1"/>
          </p:cNvSpPr>
          <p:nvPr>
            <p:ph type="sldNum" sz="quarter" idx="12"/>
          </p:nvPr>
        </p:nvSpPr>
        <p:spPr/>
        <p:txBody>
          <a:bodyPr/>
          <a:lstStyle>
            <a:lvl1pPr>
              <a:defRPr b="0"/>
            </a:lvl1pPr>
          </a:lstStyle>
          <a:p>
            <a:fld id="{AFAFA281-2053-45EF-8673-1BD9580B8856}" type="slidenum">
              <a:rPr lang="en-US" smtClean="0"/>
              <a:t>‹#›</a:t>
            </a:fld>
            <a:endParaRPr lang="en-US" dirty="0"/>
          </a:p>
        </p:txBody>
      </p:sp>
      <p:sp>
        <p:nvSpPr>
          <p:cNvPr id="23" name="Picture Placeholder 2"/>
          <p:cNvSpPr>
            <a:spLocks noGrp="1"/>
          </p:cNvSpPr>
          <p:nvPr>
            <p:ph type="pic" idx="16"/>
          </p:nvPr>
        </p:nvSpPr>
        <p:spPr>
          <a:xfrm>
            <a:off x="9279037" y="2011680"/>
            <a:ext cx="7921129" cy="3464560"/>
          </a:xfrm>
          <a:prstGeom prst="rect">
            <a:avLst/>
          </a:prstGeom>
          <a:ln w="38100">
            <a:solidFill>
              <a:srgbClr val="99CCFF"/>
            </a:solidFill>
          </a:ln>
        </p:spPr>
        <p:txBody>
          <a:bodyPr/>
          <a:lstStyle>
            <a:lvl1pPr marL="0" indent="0">
              <a:buNone/>
              <a:defRPr sz="4693" b="0"/>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dirty="0"/>
              <a:t>Click icon to add picture</a:t>
            </a:r>
          </a:p>
        </p:txBody>
      </p:sp>
      <p:sp>
        <p:nvSpPr>
          <p:cNvPr id="24" name="Content Placeholder 2"/>
          <p:cNvSpPr>
            <a:spLocks noGrp="1"/>
          </p:cNvSpPr>
          <p:nvPr>
            <p:ph idx="1"/>
          </p:nvPr>
        </p:nvSpPr>
        <p:spPr>
          <a:xfrm>
            <a:off x="942991" y="2011680"/>
            <a:ext cx="7958849" cy="7264400"/>
          </a:xfrm>
        </p:spPr>
        <p:txBody>
          <a:bodyPr>
            <a:normAutofit/>
          </a:bodyPr>
          <a:lstStyle>
            <a:lvl1pPr marL="502931" indent="-502931">
              <a:buClr>
                <a:srgbClr val="99CCFF"/>
              </a:buClr>
              <a:buFont typeface="Calibri" pitchFamily="34" charset="0"/>
              <a:buChar char="•"/>
              <a:defRPr sz="4107" b="1">
                <a:solidFill>
                  <a:schemeClr val="bg1"/>
                </a:solidFill>
              </a:defRPr>
            </a:lvl1pPr>
            <a:lvl2pPr marL="1341150" indent="-670575">
              <a:buClr>
                <a:srgbClr val="99CCFF"/>
              </a:buClr>
              <a:buFont typeface="Arial" panose="020B0604020202020204" pitchFamily="34" charset="0"/>
              <a:buChar char="•"/>
              <a:defRPr sz="3520" b="1">
                <a:solidFill>
                  <a:schemeClr val="bg1"/>
                </a:solidFill>
              </a:defRPr>
            </a:lvl2pPr>
            <a:lvl3pPr marL="1676438" indent="-335288">
              <a:buClr>
                <a:srgbClr val="99CCFF"/>
              </a:buClr>
              <a:buFont typeface="Arial" pitchFamily="34" charset="0"/>
              <a:buChar char="•"/>
              <a:defRPr sz="2933" b="1">
                <a:solidFill>
                  <a:schemeClr val="bg1"/>
                </a:solidFill>
                <a:latin typeface="Calibri" pitchFamily="34" charset="0"/>
              </a:defRPr>
            </a:lvl3pPr>
            <a:lvl4pPr marL="2347013" indent="-335288">
              <a:buClr>
                <a:srgbClr val="99CCFF"/>
              </a:buClr>
              <a:buFont typeface="Calibri" pitchFamily="34" charset="0"/>
              <a:buChar char="–"/>
              <a:defRPr sz="2640" b="1">
                <a:solidFill>
                  <a:schemeClr val="bg1"/>
                </a:solidFill>
              </a:defRPr>
            </a:lvl4pPr>
            <a:lvl5pPr marL="3017589" indent="-335288">
              <a:buClr>
                <a:srgbClr val="99CCFF"/>
              </a:buClr>
              <a:buFont typeface="Calibri" pitchFamily="34" charset="0"/>
              <a:buChar char="└"/>
              <a:defRPr sz="264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Picture Placeholder 2"/>
          <p:cNvSpPr>
            <a:spLocks noGrp="1"/>
          </p:cNvSpPr>
          <p:nvPr>
            <p:ph type="pic" idx="17"/>
          </p:nvPr>
        </p:nvSpPr>
        <p:spPr>
          <a:xfrm>
            <a:off x="9279037" y="5811520"/>
            <a:ext cx="7921129" cy="3464560"/>
          </a:xfrm>
          <a:prstGeom prst="rect">
            <a:avLst/>
          </a:prstGeom>
          <a:ln w="38100">
            <a:solidFill>
              <a:srgbClr val="99CCFF"/>
            </a:solidFill>
          </a:ln>
        </p:spPr>
        <p:txBody>
          <a:bodyPr/>
          <a:lstStyle>
            <a:lvl1pPr marL="0" indent="0">
              <a:buNone/>
              <a:defRPr sz="4693" b="0"/>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dirty="0"/>
              <a:t>Click icon to add picture</a:t>
            </a:r>
          </a:p>
        </p:txBody>
      </p:sp>
      <p:sp>
        <p:nvSpPr>
          <p:cNvPr id="10" name="Date Placeholder 3"/>
          <p:cNvSpPr>
            <a:spLocks noGrp="1"/>
          </p:cNvSpPr>
          <p:nvPr>
            <p:ph type="dt" sz="half" idx="2"/>
          </p:nvPr>
        </p:nvSpPr>
        <p:spPr>
          <a:xfrm>
            <a:off x="0" y="9723120"/>
            <a:ext cx="4828117" cy="335280"/>
          </a:xfrm>
          <a:prstGeom prst="rect">
            <a:avLst/>
          </a:prstGeom>
        </p:spPr>
        <p:txBody>
          <a:bodyPr vert="horz" lIns="91440" tIns="45720" rIns="91440" bIns="45720" rtlCol="0" anchor="ctr"/>
          <a:lstStyle>
            <a:lvl1pPr algn="l">
              <a:defRPr sz="1320" b="1">
                <a:solidFill>
                  <a:schemeClr val="bg1"/>
                </a:solidFill>
                <a:latin typeface="Arial" panose="020B0604020202020204" pitchFamily="34" charset="0"/>
                <a:cs typeface="Arial" panose="020B0604020202020204" pitchFamily="34" charset="0"/>
              </a:defRPr>
            </a:lvl1pPr>
          </a:lstStyle>
          <a:p>
            <a:fld id="{A92880AD-3D0C-48EE-8F56-C1D84C9035AD}" type="datetime1">
              <a:rPr lang="en-US" smtClean="0"/>
              <a:t>10/17/2018</a:t>
            </a:fld>
            <a:endParaRPr lang="en-US" dirty="0"/>
          </a:p>
        </p:txBody>
      </p:sp>
    </p:spTree>
    <p:extLst>
      <p:ext uri="{BB962C8B-B14F-4D97-AF65-F5344CB8AC3E}">
        <p14:creationId xmlns:p14="http://schemas.microsoft.com/office/powerpoint/2010/main" val="36006571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1684" y="0"/>
            <a:ext cx="16294894" cy="1564640"/>
          </a:xfrm>
        </p:spPr>
        <p:txBody>
          <a:bodyPr>
            <a:normAutofit/>
          </a:bodyPr>
          <a:lstStyle>
            <a:lvl1pPr algn="r">
              <a:defRPr sz="5867" b="1">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b="0"/>
            </a:lvl1pPr>
          </a:lstStyle>
          <a:p>
            <a:fld id="{AFAFA281-2053-45EF-8673-1BD9580B8856}" type="slidenum">
              <a:rPr lang="en-US" smtClean="0"/>
              <a:t>‹#›</a:t>
            </a:fld>
            <a:endParaRPr lang="en-US" dirty="0"/>
          </a:p>
        </p:txBody>
      </p:sp>
      <p:sp>
        <p:nvSpPr>
          <p:cNvPr id="7" name="Date Placeholder 3"/>
          <p:cNvSpPr>
            <a:spLocks noGrp="1"/>
          </p:cNvSpPr>
          <p:nvPr>
            <p:ph type="dt" sz="half" idx="2"/>
          </p:nvPr>
        </p:nvSpPr>
        <p:spPr>
          <a:xfrm>
            <a:off x="0" y="9723120"/>
            <a:ext cx="4828117" cy="335280"/>
          </a:xfrm>
          <a:prstGeom prst="rect">
            <a:avLst/>
          </a:prstGeom>
        </p:spPr>
        <p:txBody>
          <a:bodyPr vert="horz" lIns="91440" tIns="45720" rIns="91440" bIns="45720" rtlCol="0" anchor="ctr"/>
          <a:lstStyle>
            <a:lvl1pPr algn="l">
              <a:defRPr sz="1320" b="1">
                <a:solidFill>
                  <a:schemeClr val="bg1"/>
                </a:solidFill>
                <a:latin typeface="Arial" panose="020B0604020202020204" pitchFamily="34" charset="0"/>
                <a:cs typeface="Arial" panose="020B0604020202020204" pitchFamily="34" charset="0"/>
              </a:defRPr>
            </a:lvl1pPr>
          </a:lstStyle>
          <a:p>
            <a:fld id="{5A90D8FC-75F7-4228-A777-95AEEE7C532A}" type="datetime1">
              <a:rPr lang="en-US" smtClean="0"/>
              <a:t>10/17/2018</a:t>
            </a:fld>
            <a:endParaRPr lang="en-US" dirty="0"/>
          </a:p>
        </p:txBody>
      </p:sp>
    </p:spTree>
    <p:extLst>
      <p:ext uri="{BB962C8B-B14F-4D97-AF65-F5344CB8AC3E}">
        <p14:creationId xmlns:p14="http://schemas.microsoft.com/office/powerpoint/2010/main" val="3867367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9723120"/>
            <a:ext cx="4828117" cy="335280"/>
          </a:xfrm>
          <a:prstGeom prst="rect">
            <a:avLst/>
          </a:prstGeom>
        </p:spPr>
        <p:txBody>
          <a:bodyPr/>
          <a:lstStyle>
            <a:lvl1pPr>
              <a:defRPr b="0"/>
            </a:lvl1pPr>
          </a:lstStyle>
          <a:p>
            <a:fld id="{D2FA7C87-7870-42F1-B2B9-A8B4964B41DC}" type="datetime1">
              <a:rPr lang="en-US" smtClean="0"/>
              <a:t>10/17/2018</a:t>
            </a:fld>
            <a:endParaRPr lang="en-US" dirty="0"/>
          </a:p>
        </p:txBody>
      </p:sp>
      <p:sp>
        <p:nvSpPr>
          <p:cNvPr id="4" name="Slide Number Placeholder 3"/>
          <p:cNvSpPr>
            <a:spLocks noGrp="1"/>
          </p:cNvSpPr>
          <p:nvPr>
            <p:ph type="sldNum" sz="quarter" idx="12"/>
          </p:nvPr>
        </p:nvSpPr>
        <p:spPr/>
        <p:txBody>
          <a:bodyPr/>
          <a:lstStyle>
            <a:lvl1pPr>
              <a:defRPr b="0"/>
            </a:lvl1pPr>
          </a:lstStyle>
          <a:p>
            <a:fld id="{AFAFA281-2053-45EF-8673-1BD9580B8856}" type="slidenum">
              <a:rPr lang="en-US" smtClean="0"/>
              <a:t>‹#›</a:t>
            </a:fld>
            <a:endParaRPr lang="en-US" dirty="0"/>
          </a:p>
        </p:txBody>
      </p:sp>
    </p:spTree>
    <p:extLst>
      <p:ext uri="{BB962C8B-B14F-4D97-AF65-F5344CB8AC3E}">
        <p14:creationId xmlns:p14="http://schemas.microsoft.com/office/powerpoint/2010/main" val="593181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5273" y="2011680"/>
            <a:ext cx="5956564" cy="1369060"/>
          </a:xfrm>
        </p:spPr>
        <p:txBody>
          <a:bodyPr anchor="t"/>
          <a:lstStyle>
            <a:lvl1pPr algn="l">
              <a:defRPr sz="2933" b="1">
                <a:solidFill>
                  <a:srgbClr val="99CCFF"/>
                </a:solidFill>
                <a:effectLst/>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4" name="Text Placeholder 3"/>
          <p:cNvSpPr>
            <a:spLocks noGrp="1"/>
          </p:cNvSpPr>
          <p:nvPr>
            <p:ph type="body" sz="half" idx="2"/>
          </p:nvPr>
        </p:nvSpPr>
        <p:spPr>
          <a:xfrm>
            <a:off x="905273" y="3352800"/>
            <a:ext cx="5956564" cy="5811520"/>
          </a:xfrm>
        </p:spPr>
        <p:txBody>
          <a:bodyPr/>
          <a:lstStyle>
            <a:lvl1pPr marL="0" indent="0">
              <a:buNone/>
              <a:defRPr sz="2053">
                <a:solidFill>
                  <a:schemeClr val="bg1"/>
                </a:solidFill>
              </a:defRPr>
            </a:lvl1pPr>
            <a:lvl2pPr marL="670575" indent="0">
              <a:buNone/>
              <a:defRPr sz="1760"/>
            </a:lvl2pPr>
            <a:lvl3pPr marL="1341150" indent="0">
              <a:buNone/>
              <a:defRPr sz="1467"/>
            </a:lvl3pPr>
            <a:lvl4pPr marL="2011726" indent="0">
              <a:buNone/>
              <a:defRPr sz="1320"/>
            </a:lvl4pPr>
            <a:lvl5pPr marL="2682301" indent="0">
              <a:buNone/>
              <a:defRPr sz="1320"/>
            </a:lvl5pPr>
            <a:lvl6pPr marL="3352876" indent="0">
              <a:buNone/>
              <a:defRPr sz="1320"/>
            </a:lvl6pPr>
            <a:lvl7pPr marL="4023451" indent="0">
              <a:buNone/>
              <a:defRPr sz="1320"/>
            </a:lvl7pPr>
            <a:lvl8pPr marL="4694027" indent="0">
              <a:buNone/>
              <a:defRPr sz="1320"/>
            </a:lvl8pPr>
            <a:lvl9pPr marL="5364602" indent="0">
              <a:buNone/>
              <a:defRPr sz="1320"/>
            </a:lvl9pPr>
          </a:lstStyle>
          <a:p>
            <a:pPr lvl="0"/>
            <a:r>
              <a:rPr lang="en-US"/>
              <a:t>Click to edit Master text styles</a:t>
            </a:r>
          </a:p>
        </p:txBody>
      </p:sp>
      <p:sp>
        <p:nvSpPr>
          <p:cNvPr id="5" name="Date Placeholder 4"/>
          <p:cNvSpPr>
            <a:spLocks noGrp="1"/>
          </p:cNvSpPr>
          <p:nvPr>
            <p:ph type="dt" sz="half" idx="10"/>
          </p:nvPr>
        </p:nvSpPr>
        <p:spPr>
          <a:xfrm>
            <a:off x="0" y="9723120"/>
            <a:ext cx="4828117" cy="335280"/>
          </a:xfrm>
          <a:prstGeom prst="rect">
            <a:avLst/>
          </a:prstGeom>
        </p:spPr>
        <p:txBody>
          <a:bodyPr/>
          <a:lstStyle>
            <a:lvl1pPr>
              <a:defRPr b="0"/>
            </a:lvl1pPr>
          </a:lstStyle>
          <a:p>
            <a:fld id="{CC9619B2-79CE-4614-AEA9-8B2C5FD5595D}" type="datetime1">
              <a:rPr lang="en-US" smtClean="0"/>
              <a:t>10/17/2018</a:t>
            </a:fld>
            <a:endParaRPr lang="en-US" dirty="0"/>
          </a:p>
        </p:txBody>
      </p:sp>
      <p:sp>
        <p:nvSpPr>
          <p:cNvPr id="7" name="Slide Number Placeholder 6"/>
          <p:cNvSpPr>
            <a:spLocks noGrp="1"/>
          </p:cNvSpPr>
          <p:nvPr>
            <p:ph type="sldNum" sz="quarter" idx="12"/>
          </p:nvPr>
        </p:nvSpPr>
        <p:spPr/>
        <p:txBody>
          <a:bodyPr/>
          <a:lstStyle>
            <a:lvl1pPr>
              <a:defRPr b="0"/>
            </a:lvl1pPr>
          </a:lstStyle>
          <a:p>
            <a:fld id="{AFAFA281-2053-45EF-8673-1BD9580B8856}" type="slidenum">
              <a:rPr lang="en-US" smtClean="0"/>
              <a:t>‹#›</a:t>
            </a:fld>
            <a:endParaRPr lang="en-US" dirty="0"/>
          </a:p>
        </p:txBody>
      </p:sp>
      <p:sp>
        <p:nvSpPr>
          <p:cNvPr id="9" name="Content Placeholder 2"/>
          <p:cNvSpPr>
            <a:spLocks noGrp="1"/>
          </p:cNvSpPr>
          <p:nvPr>
            <p:ph idx="1"/>
          </p:nvPr>
        </p:nvSpPr>
        <p:spPr>
          <a:xfrm>
            <a:off x="7091296" y="2011680"/>
            <a:ext cx="10108870" cy="7152640"/>
          </a:xfrm>
        </p:spPr>
        <p:txBody>
          <a:bodyPr>
            <a:normAutofit/>
          </a:bodyPr>
          <a:lstStyle>
            <a:lvl1pPr marL="502931" indent="-502931">
              <a:buClr>
                <a:srgbClr val="99CCFF"/>
              </a:buClr>
              <a:buFont typeface="Calibri" pitchFamily="34" charset="0"/>
              <a:buChar char="•"/>
              <a:defRPr sz="4107" b="1">
                <a:solidFill>
                  <a:schemeClr val="bg1"/>
                </a:solidFill>
              </a:defRPr>
            </a:lvl1pPr>
            <a:lvl2pPr marL="1341150" indent="-670575">
              <a:buClr>
                <a:srgbClr val="99CCFF"/>
              </a:buClr>
              <a:buFont typeface="Arial" panose="020B0604020202020204" pitchFamily="34" charset="0"/>
              <a:buChar char="•"/>
              <a:defRPr sz="3520" b="1">
                <a:solidFill>
                  <a:schemeClr val="bg1"/>
                </a:solidFill>
              </a:defRPr>
            </a:lvl2pPr>
            <a:lvl3pPr marL="1676438" indent="-335288">
              <a:buClr>
                <a:srgbClr val="99CCFF"/>
              </a:buClr>
              <a:buFont typeface="Arial" pitchFamily="34" charset="0"/>
              <a:buChar char="•"/>
              <a:defRPr sz="2933" b="1">
                <a:solidFill>
                  <a:schemeClr val="bg1"/>
                </a:solidFill>
                <a:latin typeface="Calibri" pitchFamily="34" charset="0"/>
              </a:defRPr>
            </a:lvl3pPr>
            <a:lvl4pPr marL="2347013" indent="-335288">
              <a:buClr>
                <a:srgbClr val="99CCFF"/>
              </a:buClr>
              <a:buFont typeface="Calibri" pitchFamily="34" charset="0"/>
              <a:buChar char="–"/>
              <a:defRPr sz="2640" b="1">
                <a:solidFill>
                  <a:schemeClr val="bg1"/>
                </a:solidFill>
              </a:defRPr>
            </a:lvl4pPr>
            <a:lvl5pPr marL="3017589" indent="-335288">
              <a:buClr>
                <a:srgbClr val="99CCFF"/>
              </a:buClr>
              <a:buFont typeface="Calibri" pitchFamily="34" charset="0"/>
              <a:buChar char="└"/>
              <a:defRPr sz="264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txBox="1">
            <a:spLocks/>
          </p:cNvSpPr>
          <p:nvPr/>
        </p:nvSpPr>
        <p:spPr>
          <a:xfrm>
            <a:off x="1791684" y="0"/>
            <a:ext cx="16294894" cy="1564640"/>
          </a:xfrm>
          <a:prstGeom prst="rect">
            <a:avLst/>
          </a:prstGeom>
        </p:spPr>
        <p:txBody>
          <a:bodyPr vert="horz" lIns="134112" tIns="67056" rIns="134112" bIns="67056" rtlCol="0" anchor="ctr">
            <a:normAutofit/>
          </a:bodyPr>
          <a:lstStyle>
            <a:lvl1pPr algn="r" defTabSz="914400" rtl="0" eaLnBrk="1" latinLnBrk="0" hangingPunct="1">
              <a:spcBef>
                <a:spcPct val="0"/>
              </a:spcBef>
              <a:buNone/>
              <a:defRPr sz="4000" b="1" kern="1200">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sz="5867" dirty="0"/>
              <a:t>Click to edit Master title style</a:t>
            </a:r>
          </a:p>
        </p:txBody>
      </p:sp>
    </p:spTree>
    <p:extLst>
      <p:ext uri="{BB962C8B-B14F-4D97-AF65-F5344CB8AC3E}">
        <p14:creationId xmlns:p14="http://schemas.microsoft.com/office/powerpoint/2010/main" val="3917114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6" name="Rectangle 14"/>
          <p:cNvSpPr>
            <a:spLocks noChangeArrowheads="1"/>
          </p:cNvSpPr>
          <p:nvPr/>
        </p:nvSpPr>
        <p:spPr bwMode="auto">
          <a:xfrm>
            <a:off x="0" y="8517288"/>
            <a:ext cx="18105438" cy="1564640"/>
          </a:xfrm>
          <a:prstGeom prst="rect">
            <a:avLst/>
          </a:prstGeom>
          <a:solidFill>
            <a:srgbClr val="6699FF"/>
          </a:solidFill>
          <a:ln w="28575">
            <a:solidFill>
              <a:srgbClr val="01109B"/>
            </a:solidFill>
            <a:miter lim="800000"/>
            <a:headEnd/>
            <a:tailEnd/>
          </a:ln>
          <a:effectLst/>
          <a:extLst/>
        </p:spPr>
        <p:txBody>
          <a:bodyPr wrap="none" anchor="ctr"/>
          <a:lstStyle/>
          <a:p>
            <a:pPr algn="ctr">
              <a:defRPr/>
            </a:pPr>
            <a:endParaRPr lang="en-US" sz="3520" b="0" dirty="0">
              <a:effectLst>
                <a:outerShdw blurRad="38100" dist="38100" dir="2700000" algn="tl">
                  <a:srgbClr val="000000"/>
                </a:outerShdw>
              </a:effectLst>
            </a:endParaRPr>
          </a:p>
        </p:txBody>
      </p:sp>
      <p:sp>
        <p:nvSpPr>
          <p:cNvPr id="3" name="Picture Placeholder 2"/>
          <p:cNvSpPr>
            <a:spLocks noGrp="1"/>
          </p:cNvSpPr>
          <p:nvPr>
            <p:ph type="pic" idx="1"/>
          </p:nvPr>
        </p:nvSpPr>
        <p:spPr>
          <a:xfrm>
            <a:off x="0" y="1564640"/>
            <a:ext cx="18105438" cy="6929120"/>
          </a:xfrm>
        </p:spPr>
        <p:txBody>
          <a:bodyPr/>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dirty="0"/>
              <a:t>Click icon to add picture</a:t>
            </a:r>
          </a:p>
        </p:txBody>
      </p:sp>
      <p:sp>
        <p:nvSpPr>
          <p:cNvPr id="4" name="Text Placeholder 3"/>
          <p:cNvSpPr>
            <a:spLocks noGrp="1"/>
          </p:cNvSpPr>
          <p:nvPr>
            <p:ph type="body" sz="half" idx="2"/>
          </p:nvPr>
        </p:nvSpPr>
        <p:spPr>
          <a:xfrm>
            <a:off x="0" y="8493760"/>
            <a:ext cx="18105438" cy="1564640"/>
          </a:xfrm>
        </p:spPr>
        <p:txBody>
          <a:bodyPr/>
          <a:lstStyle>
            <a:lvl1pPr marL="0" indent="0">
              <a:buNone/>
              <a:defRPr sz="2053" b="1">
                <a:solidFill>
                  <a:schemeClr val="bg1"/>
                </a:solidFill>
                <a:effectLst/>
              </a:defRPr>
            </a:lvl1pPr>
            <a:lvl2pPr marL="670575" indent="0">
              <a:buNone/>
              <a:defRPr sz="1760"/>
            </a:lvl2pPr>
            <a:lvl3pPr marL="1341150" indent="0">
              <a:buNone/>
              <a:defRPr sz="1467"/>
            </a:lvl3pPr>
            <a:lvl4pPr marL="2011726" indent="0">
              <a:buNone/>
              <a:defRPr sz="1320"/>
            </a:lvl4pPr>
            <a:lvl5pPr marL="2682301" indent="0">
              <a:buNone/>
              <a:defRPr sz="1320"/>
            </a:lvl5pPr>
            <a:lvl6pPr marL="3352876" indent="0">
              <a:buNone/>
              <a:defRPr sz="1320"/>
            </a:lvl6pPr>
            <a:lvl7pPr marL="4023451" indent="0">
              <a:buNone/>
              <a:defRPr sz="1320"/>
            </a:lvl7pPr>
            <a:lvl8pPr marL="4694027" indent="0">
              <a:buNone/>
              <a:defRPr sz="1320"/>
            </a:lvl8pPr>
            <a:lvl9pPr marL="5364602" indent="0">
              <a:buNone/>
              <a:defRPr sz="1320"/>
            </a:lvl9pPr>
          </a:lstStyle>
          <a:p>
            <a:pPr lvl="0"/>
            <a:r>
              <a:rPr lang="en-US"/>
              <a:t>Click to edit Master text styles</a:t>
            </a:r>
          </a:p>
        </p:txBody>
      </p:sp>
      <p:sp>
        <p:nvSpPr>
          <p:cNvPr id="15" name="Title 1"/>
          <p:cNvSpPr txBox="1">
            <a:spLocks/>
          </p:cNvSpPr>
          <p:nvPr/>
        </p:nvSpPr>
        <p:spPr>
          <a:xfrm>
            <a:off x="1791684" y="0"/>
            <a:ext cx="16294894" cy="1564640"/>
          </a:xfrm>
          <a:prstGeom prst="rect">
            <a:avLst/>
          </a:prstGeom>
        </p:spPr>
        <p:txBody>
          <a:bodyPr vert="horz" lIns="134112" tIns="67056" rIns="134112" bIns="67056" rtlCol="0" anchor="ctr">
            <a:normAutofit/>
          </a:bodyPr>
          <a:lstStyle>
            <a:lvl1pPr algn="r" defTabSz="914400" rtl="0" eaLnBrk="1" latinLnBrk="0" hangingPunct="1">
              <a:spcBef>
                <a:spcPct val="0"/>
              </a:spcBef>
              <a:buNone/>
              <a:defRPr sz="4000" b="1" kern="1200">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sz="5867" dirty="0"/>
              <a:t>Click to edit Master title style</a:t>
            </a:r>
          </a:p>
        </p:txBody>
      </p:sp>
      <p:sp>
        <p:nvSpPr>
          <p:cNvPr id="18" name="Slide Number Placeholder 5"/>
          <p:cNvSpPr>
            <a:spLocks noGrp="1"/>
          </p:cNvSpPr>
          <p:nvPr>
            <p:ph type="sldNum" sz="quarter" idx="4"/>
          </p:nvPr>
        </p:nvSpPr>
        <p:spPr>
          <a:xfrm>
            <a:off x="13880836" y="9723120"/>
            <a:ext cx="4224602" cy="335280"/>
          </a:xfrm>
          <a:prstGeom prst="rect">
            <a:avLst/>
          </a:prstGeom>
        </p:spPr>
        <p:txBody>
          <a:bodyPr vert="horz" lIns="91440" tIns="45720" rIns="91440" bIns="45720" rtlCol="0" anchor="ctr"/>
          <a:lstStyle>
            <a:lvl1pPr algn="r">
              <a:defRPr sz="1760" b="0">
                <a:solidFill>
                  <a:schemeClr val="bg1"/>
                </a:solidFill>
              </a:defRPr>
            </a:lvl1pPr>
          </a:lstStyle>
          <a:p>
            <a:fld id="{AFAFA281-2053-45EF-8673-1BD9580B8856}" type="slidenum">
              <a:rPr lang="en-US" smtClean="0"/>
              <a:t>‹#›</a:t>
            </a:fld>
            <a:endParaRPr lang="en-US" dirty="0"/>
          </a:p>
        </p:txBody>
      </p:sp>
      <p:sp>
        <p:nvSpPr>
          <p:cNvPr id="7" name="Rectangle 14"/>
          <p:cNvSpPr>
            <a:spLocks noChangeArrowheads="1"/>
          </p:cNvSpPr>
          <p:nvPr/>
        </p:nvSpPr>
        <p:spPr bwMode="auto">
          <a:xfrm>
            <a:off x="0" y="8517288"/>
            <a:ext cx="18105438" cy="1564640"/>
          </a:xfrm>
          <a:prstGeom prst="rect">
            <a:avLst/>
          </a:prstGeom>
          <a:solidFill>
            <a:srgbClr val="6699FF"/>
          </a:solidFill>
          <a:ln w="28575">
            <a:solidFill>
              <a:srgbClr val="01109B"/>
            </a:solidFill>
            <a:miter lim="800000"/>
            <a:headEnd/>
            <a:tailEnd/>
          </a:ln>
          <a:effectLst/>
          <a:extLst/>
        </p:spPr>
        <p:txBody>
          <a:bodyPr wrap="none" anchor="ctr"/>
          <a:lstStyle/>
          <a:p>
            <a:pPr algn="ctr">
              <a:defRPr/>
            </a:pPr>
            <a:endParaRPr lang="en-US" sz="3520" b="0" dirty="0">
              <a:effectLst>
                <a:outerShdw blurRad="38100" dist="38100" dir="2700000" algn="tl">
                  <a:srgbClr val="000000"/>
                </a:outerShdw>
              </a:effectLst>
            </a:endParaRPr>
          </a:p>
        </p:txBody>
      </p:sp>
      <p:sp>
        <p:nvSpPr>
          <p:cNvPr id="8" name="Title 1"/>
          <p:cNvSpPr txBox="1">
            <a:spLocks/>
          </p:cNvSpPr>
          <p:nvPr/>
        </p:nvSpPr>
        <p:spPr>
          <a:xfrm>
            <a:off x="1791684" y="0"/>
            <a:ext cx="16294894" cy="1564640"/>
          </a:xfrm>
          <a:prstGeom prst="rect">
            <a:avLst/>
          </a:prstGeom>
        </p:spPr>
        <p:txBody>
          <a:bodyPr vert="horz" lIns="134112" tIns="67056" rIns="134112" bIns="67056" rtlCol="0" anchor="ctr">
            <a:normAutofit/>
          </a:bodyPr>
          <a:lstStyle>
            <a:lvl1pPr algn="r" defTabSz="914400" rtl="0" eaLnBrk="1" latinLnBrk="0" hangingPunct="1">
              <a:spcBef>
                <a:spcPct val="0"/>
              </a:spcBef>
              <a:buNone/>
              <a:defRPr sz="4000" b="1" kern="1200">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sz="5867" dirty="0"/>
              <a:t>Click to edit Master title style</a:t>
            </a:r>
          </a:p>
        </p:txBody>
      </p:sp>
    </p:spTree>
    <p:extLst>
      <p:ext uri="{BB962C8B-B14F-4D97-AF65-F5344CB8AC3E}">
        <p14:creationId xmlns:p14="http://schemas.microsoft.com/office/powerpoint/2010/main" val="4160786275"/>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91684" y="0"/>
            <a:ext cx="16294894" cy="1564640"/>
          </a:xfrm>
        </p:spPr>
        <p:txBody>
          <a:bodyPr>
            <a:normAutofit/>
          </a:bodyPr>
          <a:lstStyle>
            <a:lvl1pPr algn="r">
              <a:defRPr sz="5867" b="1">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AFAFA281-2053-45EF-8673-1BD9580B8856}" type="slidenum">
              <a:rPr lang="en-US" smtClean="0"/>
              <a:t>‹#›</a:t>
            </a:fld>
            <a:endParaRPr lang="en-US" dirty="0"/>
          </a:p>
        </p:txBody>
      </p:sp>
      <p:sp>
        <p:nvSpPr>
          <p:cNvPr id="15" name="Content Placeholder 2"/>
          <p:cNvSpPr>
            <a:spLocks noGrp="1"/>
          </p:cNvSpPr>
          <p:nvPr>
            <p:ph idx="1"/>
          </p:nvPr>
        </p:nvSpPr>
        <p:spPr>
          <a:xfrm>
            <a:off x="942991" y="2011680"/>
            <a:ext cx="7958849" cy="7264400"/>
          </a:xfrm>
        </p:spPr>
        <p:txBody>
          <a:bodyPr>
            <a:normAutofit/>
          </a:bodyPr>
          <a:lstStyle>
            <a:lvl1pPr marL="502931" indent="-502931">
              <a:buClr>
                <a:srgbClr val="99CCFF"/>
              </a:buClr>
              <a:buFont typeface="Calibri" pitchFamily="34" charset="0"/>
              <a:buChar char="•"/>
              <a:defRPr sz="4107" b="1">
                <a:solidFill>
                  <a:schemeClr val="bg1"/>
                </a:solidFill>
              </a:defRPr>
            </a:lvl1pPr>
            <a:lvl2pPr marL="1341150" indent="-670575">
              <a:buClr>
                <a:srgbClr val="99CCFF"/>
              </a:buClr>
              <a:buFont typeface="Arial" panose="020B0604020202020204" pitchFamily="34" charset="0"/>
              <a:buChar char="•"/>
              <a:defRPr sz="3520" b="1">
                <a:solidFill>
                  <a:schemeClr val="bg1"/>
                </a:solidFill>
              </a:defRPr>
            </a:lvl2pPr>
            <a:lvl3pPr marL="1676438" indent="-335288">
              <a:buClr>
                <a:srgbClr val="99CCFF"/>
              </a:buClr>
              <a:buFont typeface="Arial" pitchFamily="34" charset="0"/>
              <a:buChar char="•"/>
              <a:defRPr sz="2933" b="1">
                <a:solidFill>
                  <a:schemeClr val="bg1"/>
                </a:solidFill>
                <a:latin typeface="Calibri" pitchFamily="34" charset="0"/>
              </a:defRPr>
            </a:lvl3pPr>
            <a:lvl4pPr marL="2347013" indent="-335288">
              <a:buClr>
                <a:srgbClr val="99CCFF"/>
              </a:buClr>
              <a:buFont typeface="Calibri" pitchFamily="34" charset="0"/>
              <a:buChar char="–"/>
              <a:defRPr sz="2640" b="1">
                <a:solidFill>
                  <a:schemeClr val="bg1"/>
                </a:solidFill>
              </a:defRPr>
            </a:lvl4pPr>
            <a:lvl5pPr marL="3017589" indent="-335288">
              <a:buClr>
                <a:srgbClr val="99CCFF"/>
              </a:buClr>
              <a:buFont typeface="Calibri" pitchFamily="34" charset="0"/>
              <a:buChar char="└"/>
              <a:defRPr sz="264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idx="13"/>
          </p:nvPr>
        </p:nvSpPr>
        <p:spPr>
          <a:xfrm>
            <a:off x="9052719" y="2011680"/>
            <a:ext cx="7958849" cy="7264400"/>
          </a:xfrm>
        </p:spPr>
        <p:txBody>
          <a:bodyPr>
            <a:normAutofit/>
          </a:bodyPr>
          <a:lstStyle>
            <a:lvl1pPr marL="502931" indent="-502931">
              <a:buClr>
                <a:srgbClr val="99CCFF"/>
              </a:buClr>
              <a:buFont typeface="Calibri" pitchFamily="34" charset="0"/>
              <a:buChar char="•"/>
              <a:defRPr sz="4107" b="1">
                <a:solidFill>
                  <a:schemeClr val="bg1"/>
                </a:solidFill>
              </a:defRPr>
            </a:lvl1pPr>
            <a:lvl2pPr marL="1341150" indent="-670575">
              <a:buClr>
                <a:srgbClr val="99CCFF"/>
              </a:buClr>
              <a:buFont typeface="Arial" panose="020B0604020202020204" pitchFamily="34" charset="0"/>
              <a:buChar char="•"/>
              <a:defRPr sz="3520" b="1">
                <a:solidFill>
                  <a:schemeClr val="bg1"/>
                </a:solidFill>
              </a:defRPr>
            </a:lvl2pPr>
            <a:lvl3pPr marL="1676438" indent="-335288">
              <a:buClr>
                <a:srgbClr val="99CCFF"/>
              </a:buClr>
              <a:buFont typeface="Arial" pitchFamily="34" charset="0"/>
              <a:buChar char="•"/>
              <a:defRPr sz="2933" b="1">
                <a:solidFill>
                  <a:schemeClr val="bg1"/>
                </a:solidFill>
                <a:latin typeface="Calibri" pitchFamily="34" charset="0"/>
              </a:defRPr>
            </a:lvl3pPr>
            <a:lvl4pPr marL="2347013" indent="-335288">
              <a:buClr>
                <a:srgbClr val="99CCFF"/>
              </a:buClr>
              <a:buFont typeface="Calibri" pitchFamily="34" charset="0"/>
              <a:buChar char="–"/>
              <a:defRPr sz="2640" b="1">
                <a:solidFill>
                  <a:schemeClr val="bg1"/>
                </a:solidFill>
              </a:defRPr>
            </a:lvl4pPr>
            <a:lvl5pPr marL="3017589" indent="-335288">
              <a:buClr>
                <a:srgbClr val="99CCFF"/>
              </a:buClr>
              <a:buFont typeface="Calibri" pitchFamily="34" charset="0"/>
              <a:buChar char="└"/>
              <a:defRPr sz="264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0" y="9723120"/>
            <a:ext cx="4828117" cy="335280"/>
          </a:xfrm>
          <a:prstGeom prst="rect">
            <a:avLst/>
          </a:prstGeom>
        </p:spPr>
        <p:txBody>
          <a:bodyPr vert="horz" lIns="91440" tIns="45720" rIns="91440" bIns="45720" rtlCol="0" anchor="ctr"/>
          <a:lstStyle>
            <a:lvl1pPr algn="l">
              <a:defRPr sz="1320" b="1">
                <a:solidFill>
                  <a:schemeClr val="bg1"/>
                </a:solidFill>
                <a:latin typeface="Arial" panose="020B0604020202020204" pitchFamily="34" charset="0"/>
                <a:cs typeface="Arial" panose="020B0604020202020204" pitchFamily="34" charset="0"/>
              </a:defRPr>
            </a:lvl1pPr>
          </a:lstStyle>
          <a:p>
            <a:fld id="{A92880AD-3D0C-48EE-8F56-C1D84C9035AD}" type="datetime1">
              <a:rPr lang="en-US" smtClean="0"/>
              <a:t>10/17/2018</a:t>
            </a:fld>
            <a:endParaRPr lang="en-US" dirty="0"/>
          </a:p>
        </p:txBody>
      </p:sp>
    </p:spTree>
    <p:extLst>
      <p:ext uri="{BB962C8B-B14F-4D97-AF65-F5344CB8AC3E}">
        <p14:creationId xmlns:p14="http://schemas.microsoft.com/office/powerpoint/2010/main" val="215911817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5272" y="2346961"/>
            <a:ext cx="7996568" cy="6645063"/>
          </a:xfrm>
        </p:spPr>
        <p:txBody>
          <a:bodyPr/>
          <a:lstStyle>
            <a:lvl1pPr>
              <a:defRPr sz="4107"/>
            </a:lvl1pPr>
            <a:lvl2pPr>
              <a:defRPr sz="3520"/>
            </a:lvl2pPr>
            <a:lvl3pPr>
              <a:defRPr sz="2933"/>
            </a:lvl3pPr>
            <a:lvl4pPr>
              <a:defRPr sz="2640"/>
            </a:lvl4pPr>
            <a:lvl5pPr>
              <a:defRPr sz="2640"/>
            </a:lvl5pPr>
            <a:lvl6pPr>
              <a:defRPr sz="2640"/>
            </a:lvl6pPr>
            <a:lvl7pPr>
              <a:defRPr sz="2640"/>
            </a:lvl7pPr>
            <a:lvl8pPr>
              <a:defRPr sz="2640"/>
            </a:lvl8pPr>
            <a:lvl9pPr>
              <a:defRPr sz="26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03598" y="2346961"/>
            <a:ext cx="7996568" cy="6645063"/>
          </a:xfrm>
        </p:spPr>
        <p:txBody>
          <a:bodyPr/>
          <a:lstStyle>
            <a:lvl1pPr>
              <a:defRPr sz="4107"/>
            </a:lvl1pPr>
            <a:lvl2pPr>
              <a:defRPr sz="3520"/>
            </a:lvl2pPr>
            <a:lvl3pPr>
              <a:defRPr sz="2933"/>
            </a:lvl3pPr>
            <a:lvl4pPr>
              <a:defRPr sz="2640"/>
            </a:lvl4pPr>
            <a:lvl5pPr>
              <a:defRPr sz="2640"/>
            </a:lvl5pPr>
            <a:lvl6pPr>
              <a:defRPr sz="2640"/>
            </a:lvl6pPr>
            <a:lvl7pPr>
              <a:defRPr sz="2640"/>
            </a:lvl7pPr>
            <a:lvl8pPr>
              <a:defRPr sz="2640"/>
            </a:lvl8pPr>
            <a:lvl9pPr>
              <a:defRPr sz="26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69E16DDD-EC69-46D8-8401-87F860CFB3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788F3FB0-781A-41D2-9127-FBBA27F70A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6EF35C99-2001-4935-9B71-9ABDAD656996}"/>
              </a:ext>
            </a:extLst>
          </p:cNvPr>
          <p:cNvSpPr>
            <a:spLocks noGrp="1" noChangeArrowheads="1"/>
          </p:cNvSpPr>
          <p:nvPr>
            <p:ph type="sldNum" sz="quarter" idx="12"/>
          </p:nvPr>
        </p:nvSpPr>
        <p:spPr>
          <a:ln/>
        </p:spPr>
        <p:txBody>
          <a:bodyPr/>
          <a:lstStyle>
            <a:lvl1pPr>
              <a:defRPr/>
            </a:lvl1pPr>
          </a:lstStyle>
          <a:p>
            <a:fld id="{80D66B7C-2BF1-43F3-8BC5-4AF366C945EB}" type="slidenum">
              <a:rPr lang="en-US" altLang="en-US"/>
              <a:pPr/>
              <a:t>‹#›</a:t>
            </a:fld>
            <a:endParaRPr lang="en-US" altLang="en-US"/>
          </a:p>
        </p:txBody>
      </p:sp>
    </p:spTree>
    <p:extLst>
      <p:ext uri="{BB962C8B-B14F-4D97-AF65-F5344CB8AC3E}">
        <p14:creationId xmlns:p14="http://schemas.microsoft.com/office/powerpoint/2010/main" val="37563289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1684" y="0"/>
            <a:ext cx="16294894" cy="1564640"/>
          </a:xfrm>
        </p:spPr>
        <p:txBody>
          <a:bodyPr>
            <a:normAutofit/>
          </a:bodyPr>
          <a:lstStyle>
            <a:lvl1pPr algn="r">
              <a:defRPr sz="5867" b="1">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05272" y="1788161"/>
            <a:ext cx="7999713" cy="1229359"/>
          </a:xfrm>
        </p:spPr>
        <p:txBody>
          <a:bodyPr anchor="b">
            <a:noAutofit/>
          </a:bodyPr>
          <a:lstStyle>
            <a:lvl1pPr marL="0" indent="0">
              <a:buNone/>
              <a:defRPr sz="3520" b="1">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5" name="Text Placeholder 4"/>
          <p:cNvSpPr>
            <a:spLocks noGrp="1"/>
          </p:cNvSpPr>
          <p:nvPr>
            <p:ph type="body" sz="quarter" idx="3"/>
          </p:nvPr>
        </p:nvSpPr>
        <p:spPr>
          <a:xfrm>
            <a:off x="9197312" y="1788161"/>
            <a:ext cx="8002855" cy="1229360"/>
          </a:xfrm>
        </p:spPr>
        <p:txBody>
          <a:bodyPr anchor="b">
            <a:noAutofit/>
          </a:bodyPr>
          <a:lstStyle>
            <a:lvl1pPr marL="0" indent="0">
              <a:buNone/>
              <a:defRPr sz="3520" b="1">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9" name="Slide Number Placeholder 8"/>
          <p:cNvSpPr>
            <a:spLocks noGrp="1"/>
          </p:cNvSpPr>
          <p:nvPr>
            <p:ph type="sldNum" sz="quarter" idx="12"/>
          </p:nvPr>
        </p:nvSpPr>
        <p:spPr/>
        <p:txBody>
          <a:bodyPr/>
          <a:lstStyle>
            <a:lvl1pPr>
              <a:defRPr b="0"/>
            </a:lvl1pPr>
          </a:lstStyle>
          <a:p>
            <a:fld id="{AFAFA281-2053-45EF-8673-1BD9580B8856}" type="slidenum">
              <a:rPr lang="en-US" smtClean="0"/>
              <a:t>‹#›</a:t>
            </a:fld>
            <a:endParaRPr lang="en-US" dirty="0"/>
          </a:p>
        </p:txBody>
      </p:sp>
      <p:sp>
        <p:nvSpPr>
          <p:cNvPr id="17" name="Content Placeholder 2"/>
          <p:cNvSpPr>
            <a:spLocks noGrp="1"/>
          </p:cNvSpPr>
          <p:nvPr>
            <p:ph idx="13"/>
          </p:nvPr>
        </p:nvSpPr>
        <p:spPr>
          <a:xfrm>
            <a:off x="942991" y="3129280"/>
            <a:ext cx="7958849" cy="6146800"/>
          </a:xfrm>
        </p:spPr>
        <p:txBody>
          <a:bodyPr>
            <a:normAutofit/>
          </a:bodyPr>
          <a:lstStyle>
            <a:lvl1pPr marL="502931" indent="-502931">
              <a:buClr>
                <a:srgbClr val="99CCFF"/>
              </a:buClr>
              <a:buFont typeface="Calibri" pitchFamily="34" charset="0"/>
              <a:buChar char="•"/>
              <a:defRPr sz="4107" b="1">
                <a:solidFill>
                  <a:schemeClr val="bg1"/>
                </a:solidFill>
              </a:defRPr>
            </a:lvl1pPr>
            <a:lvl2pPr marL="1341150" indent="-670575">
              <a:buClr>
                <a:srgbClr val="99CCFF"/>
              </a:buClr>
              <a:buFont typeface="Arial" panose="020B0604020202020204" pitchFamily="34" charset="0"/>
              <a:buChar char="•"/>
              <a:defRPr sz="3520" b="1">
                <a:solidFill>
                  <a:schemeClr val="bg1"/>
                </a:solidFill>
              </a:defRPr>
            </a:lvl2pPr>
            <a:lvl3pPr marL="1676438" indent="-335288">
              <a:buClr>
                <a:srgbClr val="99CCFF"/>
              </a:buClr>
              <a:buFont typeface="Arial" pitchFamily="34" charset="0"/>
              <a:buChar char="•"/>
              <a:defRPr sz="2933" b="1">
                <a:solidFill>
                  <a:schemeClr val="bg1"/>
                </a:solidFill>
                <a:latin typeface="Calibri" pitchFamily="34" charset="0"/>
              </a:defRPr>
            </a:lvl3pPr>
            <a:lvl4pPr marL="2347013" indent="-335288">
              <a:buClr>
                <a:srgbClr val="99CCFF"/>
              </a:buClr>
              <a:buFont typeface="Calibri" pitchFamily="34" charset="0"/>
              <a:buChar char="–"/>
              <a:defRPr sz="2640" b="1">
                <a:solidFill>
                  <a:schemeClr val="bg1"/>
                </a:solidFill>
              </a:defRPr>
            </a:lvl4pPr>
            <a:lvl5pPr marL="3017589" indent="-335288">
              <a:buClr>
                <a:srgbClr val="99CCFF"/>
              </a:buClr>
              <a:buFont typeface="Calibri" pitchFamily="34" charset="0"/>
              <a:buChar char="└"/>
              <a:defRPr sz="264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idx="14"/>
          </p:nvPr>
        </p:nvSpPr>
        <p:spPr>
          <a:xfrm>
            <a:off x="9203598" y="3129280"/>
            <a:ext cx="7958849" cy="6146800"/>
          </a:xfrm>
        </p:spPr>
        <p:txBody>
          <a:bodyPr>
            <a:normAutofit/>
          </a:bodyPr>
          <a:lstStyle>
            <a:lvl1pPr marL="502931" indent="-502931">
              <a:buClr>
                <a:srgbClr val="99CCFF"/>
              </a:buClr>
              <a:buFont typeface="Calibri" pitchFamily="34" charset="0"/>
              <a:buChar char="•"/>
              <a:defRPr sz="4107" b="1">
                <a:solidFill>
                  <a:schemeClr val="bg1"/>
                </a:solidFill>
              </a:defRPr>
            </a:lvl1pPr>
            <a:lvl2pPr marL="1341150" indent="-670575">
              <a:buClr>
                <a:srgbClr val="99CCFF"/>
              </a:buClr>
              <a:buFont typeface="Arial" panose="020B0604020202020204" pitchFamily="34" charset="0"/>
              <a:buChar char="•"/>
              <a:defRPr sz="3520" b="1">
                <a:solidFill>
                  <a:schemeClr val="bg1"/>
                </a:solidFill>
              </a:defRPr>
            </a:lvl2pPr>
            <a:lvl3pPr marL="1676438" indent="-335288">
              <a:buClr>
                <a:srgbClr val="99CCFF"/>
              </a:buClr>
              <a:buFont typeface="Arial" pitchFamily="34" charset="0"/>
              <a:buChar char="•"/>
              <a:defRPr sz="2933" b="1">
                <a:solidFill>
                  <a:schemeClr val="bg1"/>
                </a:solidFill>
                <a:latin typeface="Calibri" pitchFamily="34" charset="0"/>
              </a:defRPr>
            </a:lvl3pPr>
            <a:lvl4pPr marL="2347013" indent="-335288">
              <a:buClr>
                <a:srgbClr val="99CCFF"/>
              </a:buClr>
              <a:buFont typeface="Calibri" pitchFamily="34" charset="0"/>
              <a:buChar char="–"/>
              <a:defRPr sz="2640" b="1">
                <a:solidFill>
                  <a:schemeClr val="bg1"/>
                </a:solidFill>
              </a:defRPr>
            </a:lvl4pPr>
            <a:lvl5pPr marL="3017589" indent="-335288">
              <a:buClr>
                <a:srgbClr val="99CCFF"/>
              </a:buClr>
              <a:buFont typeface="Calibri" pitchFamily="34" charset="0"/>
              <a:buChar char="└"/>
              <a:defRPr sz="264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0" y="9723120"/>
            <a:ext cx="4828117" cy="335280"/>
          </a:xfrm>
          <a:prstGeom prst="rect">
            <a:avLst/>
          </a:prstGeom>
        </p:spPr>
        <p:txBody>
          <a:bodyPr vert="horz" lIns="91440" tIns="45720" rIns="91440" bIns="45720" rtlCol="0" anchor="ctr"/>
          <a:lstStyle>
            <a:lvl1pPr algn="l">
              <a:defRPr sz="1320" b="1">
                <a:solidFill>
                  <a:schemeClr val="bg1"/>
                </a:solidFill>
                <a:latin typeface="Arial" panose="020B0604020202020204" pitchFamily="34" charset="0"/>
                <a:cs typeface="Arial" panose="020B0604020202020204" pitchFamily="34" charset="0"/>
              </a:defRPr>
            </a:lvl1pPr>
          </a:lstStyle>
          <a:p>
            <a:fld id="{A92880AD-3D0C-48EE-8F56-C1D84C9035AD}" type="datetime1">
              <a:rPr lang="en-US" smtClean="0"/>
              <a:t>10/17/2018</a:t>
            </a:fld>
            <a:endParaRPr lang="en-US" dirty="0"/>
          </a:p>
        </p:txBody>
      </p:sp>
    </p:spTree>
    <p:extLst>
      <p:ext uri="{BB962C8B-B14F-4D97-AF65-F5344CB8AC3E}">
        <p14:creationId xmlns:p14="http://schemas.microsoft.com/office/powerpoint/2010/main" val="3009504535"/>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1684" y="0"/>
            <a:ext cx="16294894" cy="1564640"/>
          </a:xfrm>
        </p:spPr>
        <p:txBody>
          <a:bodyPr>
            <a:normAutofit/>
          </a:bodyPr>
          <a:lstStyle>
            <a:lvl1pPr algn="r">
              <a:defRPr sz="5867" b="1">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9" name="Slide Number Placeholder 8"/>
          <p:cNvSpPr>
            <a:spLocks noGrp="1"/>
          </p:cNvSpPr>
          <p:nvPr>
            <p:ph type="sldNum" sz="quarter" idx="12"/>
          </p:nvPr>
        </p:nvSpPr>
        <p:spPr/>
        <p:txBody>
          <a:bodyPr/>
          <a:lstStyle>
            <a:lvl1pPr>
              <a:defRPr b="0"/>
            </a:lvl1pPr>
          </a:lstStyle>
          <a:p>
            <a:fld id="{AFAFA281-2053-45EF-8673-1BD9580B8856}" type="slidenum">
              <a:rPr lang="en-US" smtClean="0"/>
              <a:t>‹#›</a:t>
            </a:fld>
            <a:endParaRPr lang="en-US" dirty="0"/>
          </a:p>
        </p:txBody>
      </p:sp>
      <p:sp>
        <p:nvSpPr>
          <p:cNvPr id="23" name="Picture Placeholder 2"/>
          <p:cNvSpPr>
            <a:spLocks noGrp="1"/>
          </p:cNvSpPr>
          <p:nvPr>
            <p:ph type="pic" idx="16"/>
          </p:nvPr>
        </p:nvSpPr>
        <p:spPr>
          <a:xfrm>
            <a:off x="9279037" y="2011680"/>
            <a:ext cx="7921129" cy="3464560"/>
          </a:xfrm>
          <a:prstGeom prst="rect">
            <a:avLst/>
          </a:prstGeom>
          <a:ln w="38100">
            <a:solidFill>
              <a:srgbClr val="99CCFF"/>
            </a:solidFill>
          </a:ln>
        </p:spPr>
        <p:txBody>
          <a:bodyPr/>
          <a:lstStyle>
            <a:lvl1pPr marL="0" indent="0">
              <a:buNone/>
              <a:defRPr sz="4693" b="0"/>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dirty="0"/>
              <a:t>Click icon to add picture</a:t>
            </a:r>
          </a:p>
        </p:txBody>
      </p:sp>
      <p:sp>
        <p:nvSpPr>
          <p:cNvPr id="24" name="Content Placeholder 2"/>
          <p:cNvSpPr>
            <a:spLocks noGrp="1"/>
          </p:cNvSpPr>
          <p:nvPr>
            <p:ph idx="1"/>
          </p:nvPr>
        </p:nvSpPr>
        <p:spPr>
          <a:xfrm>
            <a:off x="942991" y="2011680"/>
            <a:ext cx="7958849" cy="7264400"/>
          </a:xfrm>
        </p:spPr>
        <p:txBody>
          <a:bodyPr>
            <a:normAutofit/>
          </a:bodyPr>
          <a:lstStyle>
            <a:lvl1pPr marL="502931" indent="-502931">
              <a:buClr>
                <a:srgbClr val="99CCFF"/>
              </a:buClr>
              <a:buFont typeface="Calibri" pitchFamily="34" charset="0"/>
              <a:buChar char="•"/>
              <a:defRPr sz="4107" b="1">
                <a:solidFill>
                  <a:schemeClr val="bg1"/>
                </a:solidFill>
              </a:defRPr>
            </a:lvl1pPr>
            <a:lvl2pPr marL="1341150" indent="-670575">
              <a:buClr>
                <a:srgbClr val="99CCFF"/>
              </a:buClr>
              <a:buFont typeface="Arial" panose="020B0604020202020204" pitchFamily="34" charset="0"/>
              <a:buChar char="•"/>
              <a:defRPr sz="3520" b="1">
                <a:solidFill>
                  <a:schemeClr val="bg1"/>
                </a:solidFill>
              </a:defRPr>
            </a:lvl2pPr>
            <a:lvl3pPr marL="1676438" indent="-335288">
              <a:buClr>
                <a:srgbClr val="99CCFF"/>
              </a:buClr>
              <a:buFont typeface="Arial" pitchFamily="34" charset="0"/>
              <a:buChar char="•"/>
              <a:defRPr sz="2933" b="1">
                <a:solidFill>
                  <a:schemeClr val="bg1"/>
                </a:solidFill>
                <a:latin typeface="Calibri" pitchFamily="34" charset="0"/>
              </a:defRPr>
            </a:lvl3pPr>
            <a:lvl4pPr marL="2347013" indent="-335288">
              <a:buClr>
                <a:srgbClr val="99CCFF"/>
              </a:buClr>
              <a:buFont typeface="Calibri" pitchFamily="34" charset="0"/>
              <a:buChar char="–"/>
              <a:defRPr sz="2640" b="1">
                <a:solidFill>
                  <a:schemeClr val="bg1"/>
                </a:solidFill>
              </a:defRPr>
            </a:lvl4pPr>
            <a:lvl5pPr marL="3017589" indent="-335288">
              <a:buClr>
                <a:srgbClr val="99CCFF"/>
              </a:buClr>
              <a:buFont typeface="Calibri" pitchFamily="34" charset="0"/>
              <a:buChar char="└"/>
              <a:defRPr sz="264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Picture Placeholder 2"/>
          <p:cNvSpPr>
            <a:spLocks noGrp="1"/>
          </p:cNvSpPr>
          <p:nvPr>
            <p:ph type="pic" idx="17"/>
          </p:nvPr>
        </p:nvSpPr>
        <p:spPr>
          <a:xfrm>
            <a:off x="9279037" y="5811520"/>
            <a:ext cx="7921129" cy="3464560"/>
          </a:xfrm>
          <a:prstGeom prst="rect">
            <a:avLst/>
          </a:prstGeom>
          <a:ln w="38100">
            <a:solidFill>
              <a:srgbClr val="99CCFF"/>
            </a:solidFill>
          </a:ln>
        </p:spPr>
        <p:txBody>
          <a:bodyPr/>
          <a:lstStyle>
            <a:lvl1pPr marL="0" indent="0">
              <a:buNone/>
              <a:defRPr sz="4693" b="0"/>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dirty="0"/>
              <a:t>Click icon to add picture</a:t>
            </a:r>
          </a:p>
        </p:txBody>
      </p:sp>
      <p:sp>
        <p:nvSpPr>
          <p:cNvPr id="8" name="Date Placeholder 3"/>
          <p:cNvSpPr>
            <a:spLocks noGrp="1"/>
          </p:cNvSpPr>
          <p:nvPr>
            <p:ph type="dt" sz="half" idx="2"/>
          </p:nvPr>
        </p:nvSpPr>
        <p:spPr>
          <a:xfrm>
            <a:off x="0" y="9723120"/>
            <a:ext cx="4828117" cy="335280"/>
          </a:xfrm>
          <a:prstGeom prst="rect">
            <a:avLst/>
          </a:prstGeom>
        </p:spPr>
        <p:txBody>
          <a:bodyPr vert="horz" lIns="91440" tIns="45720" rIns="91440" bIns="45720" rtlCol="0" anchor="ctr"/>
          <a:lstStyle>
            <a:lvl1pPr algn="l">
              <a:defRPr sz="1320" b="1">
                <a:solidFill>
                  <a:schemeClr val="bg1"/>
                </a:solidFill>
                <a:latin typeface="Arial" panose="020B0604020202020204" pitchFamily="34" charset="0"/>
                <a:cs typeface="Arial" panose="020B0604020202020204" pitchFamily="34" charset="0"/>
              </a:defRPr>
            </a:lvl1pPr>
          </a:lstStyle>
          <a:p>
            <a:fld id="{A92880AD-3D0C-48EE-8F56-C1D84C9035AD}" type="datetime1">
              <a:rPr lang="en-US" smtClean="0"/>
              <a:t>10/17/2018</a:t>
            </a:fld>
            <a:endParaRPr lang="en-US" dirty="0"/>
          </a:p>
        </p:txBody>
      </p:sp>
    </p:spTree>
    <p:extLst>
      <p:ext uri="{BB962C8B-B14F-4D97-AF65-F5344CB8AC3E}">
        <p14:creationId xmlns:p14="http://schemas.microsoft.com/office/powerpoint/2010/main" val="648303950"/>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5273" y="2011680"/>
            <a:ext cx="5956564" cy="1369060"/>
          </a:xfrm>
        </p:spPr>
        <p:txBody>
          <a:bodyPr anchor="t"/>
          <a:lstStyle>
            <a:lvl1pPr algn="l">
              <a:defRPr sz="2933" b="1">
                <a:solidFill>
                  <a:srgbClr val="99CCFF"/>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4" name="Text Placeholder 3"/>
          <p:cNvSpPr>
            <a:spLocks noGrp="1"/>
          </p:cNvSpPr>
          <p:nvPr>
            <p:ph type="body" sz="half" idx="2"/>
          </p:nvPr>
        </p:nvSpPr>
        <p:spPr>
          <a:xfrm>
            <a:off x="905273" y="3352800"/>
            <a:ext cx="5956564" cy="5811520"/>
          </a:xfrm>
        </p:spPr>
        <p:txBody>
          <a:bodyPr/>
          <a:lstStyle>
            <a:lvl1pPr marL="0" indent="0">
              <a:buNone/>
              <a:defRPr sz="2053">
                <a:solidFill>
                  <a:schemeClr val="bg1"/>
                </a:solidFill>
              </a:defRPr>
            </a:lvl1pPr>
            <a:lvl2pPr marL="670575" indent="0">
              <a:buNone/>
              <a:defRPr sz="1760"/>
            </a:lvl2pPr>
            <a:lvl3pPr marL="1341150" indent="0">
              <a:buNone/>
              <a:defRPr sz="1467"/>
            </a:lvl3pPr>
            <a:lvl4pPr marL="2011726" indent="0">
              <a:buNone/>
              <a:defRPr sz="1320"/>
            </a:lvl4pPr>
            <a:lvl5pPr marL="2682301" indent="0">
              <a:buNone/>
              <a:defRPr sz="1320"/>
            </a:lvl5pPr>
            <a:lvl6pPr marL="3352876" indent="0">
              <a:buNone/>
              <a:defRPr sz="1320"/>
            </a:lvl6pPr>
            <a:lvl7pPr marL="4023451" indent="0">
              <a:buNone/>
              <a:defRPr sz="1320"/>
            </a:lvl7pPr>
            <a:lvl8pPr marL="4694027" indent="0">
              <a:buNone/>
              <a:defRPr sz="1320"/>
            </a:lvl8pPr>
            <a:lvl9pPr marL="5364602" indent="0">
              <a:buNone/>
              <a:defRPr sz="132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b="0"/>
            </a:lvl1pPr>
          </a:lstStyle>
          <a:p>
            <a:fld id="{AFAFA281-2053-45EF-8673-1BD9580B8856}" type="slidenum">
              <a:rPr lang="en-US" smtClean="0"/>
              <a:t>‹#›</a:t>
            </a:fld>
            <a:endParaRPr lang="en-US" dirty="0"/>
          </a:p>
        </p:txBody>
      </p:sp>
      <p:sp>
        <p:nvSpPr>
          <p:cNvPr id="9" name="Content Placeholder 2"/>
          <p:cNvSpPr>
            <a:spLocks noGrp="1"/>
          </p:cNvSpPr>
          <p:nvPr>
            <p:ph idx="1"/>
          </p:nvPr>
        </p:nvSpPr>
        <p:spPr>
          <a:xfrm>
            <a:off x="7091296" y="2011680"/>
            <a:ext cx="10108870" cy="7152640"/>
          </a:xfrm>
        </p:spPr>
        <p:txBody>
          <a:bodyPr>
            <a:normAutofit/>
          </a:bodyPr>
          <a:lstStyle>
            <a:lvl1pPr marL="502931" indent="-502931">
              <a:buClr>
                <a:srgbClr val="99CCFF"/>
              </a:buClr>
              <a:buFont typeface="Calibri" pitchFamily="34" charset="0"/>
              <a:buChar char="•"/>
              <a:defRPr sz="4107" b="1">
                <a:solidFill>
                  <a:schemeClr val="bg1"/>
                </a:solidFill>
              </a:defRPr>
            </a:lvl1pPr>
            <a:lvl2pPr marL="1341150" indent="-670575">
              <a:buClr>
                <a:srgbClr val="99CCFF"/>
              </a:buClr>
              <a:buFont typeface="Arial" panose="020B0604020202020204" pitchFamily="34" charset="0"/>
              <a:buChar char="•"/>
              <a:defRPr sz="3520" b="1">
                <a:solidFill>
                  <a:schemeClr val="bg1"/>
                </a:solidFill>
              </a:defRPr>
            </a:lvl2pPr>
            <a:lvl3pPr marL="1676438" indent="-335288">
              <a:buClr>
                <a:srgbClr val="99CCFF"/>
              </a:buClr>
              <a:buFont typeface="Arial" pitchFamily="34" charset="0"/>
              <a:buChar char="•"/>
              <a:defRPr sz="2933" b="1">
                <a:solidFill>
                  <a:schemeClr val="bg1"/>
                </a:solidFill>
                <a:latin typeface="Calibri" pitchFamily="34" charset="0"/>
              </a:defRPr>
            </a:lvl3pPr>
            <a:lvl4pPr marL="2347013" indent="-335288">
              <a:buClr>
                <a:srgbClr val="99CCFF"/>
              </a:buClr>
              <a:buFont typeface="Calibri" pitchFamily="34" charset="0"/>
              <a:buChar char="–"/>
              <a:defRPr sz="2640" b="1">
                <a:solidFill>
                  <a:schemeClr val="bg1"/>
                </a:solidFill>
              </a:defRPr>
            </a:lvl4pPr>
            <a:lvl5pPr marL="3017589" indent="-335288">
              <a:buClr>
                <a:srgbClr val="99CCFF"/>
              </a:buClr>
              <a:buFont typeface="Calibri" pitchFamily="34" charset="0"/>
              <a:buChar char="└"/>
              <a:defRPr sz="264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3"/>
          </p:nvPr>
        </p:nvSpPr>
        <p:spPr>
          <a:xfrm>
            <a:off x="0" y="9723120"/>
            <a:ext cx="4828117" cy="335280"/>
          </a:xfrm>
          <a:prstGeom prst="rect">
            <a:avLst/>
          </a:prstGeom>
        </p:spPr>
        <p:txBody>
          <a:bodyPr vert="horz" lIns="91440" tIns="45720" rIns="91440" bIns="45720" rtlCol="0" anchor="ctr"/>
          <a:lstStyle>
            <a:lvl1pPr algn="l">
              <a:defRPr sz="1320" b="1">
                <a:solidFill>
                  <a:schemeClr val="bg1"/>
                </a:solidFill>
                <a:latin typeface="Arial" panose="020B0604020202020204" pitchFamily="34" charset="0"/>
                <a:cs typeface="Arial" panose="020B0604020202020204" pitchFamily="34" charset="0"/>
              </a:defRPr>
            </a:lvl1pPr>
          </a:lstStyle>
          <a:p>
            <a:fld id="{A92880AD-3D0C-48EE-8F56-C1D84C9035AD}" type="datetime1">
              <a:rPr lang="en-US" smtClean="0"/>
              <a:t>10/17/2018</a:t>
            </a:fld>
            <a:endParaRPr lang="en-US" dirty="0"/>
          </a:p>
        </p:txBody>
      </p:sp>
    </p:spTree>
    <p:extLst>
      <p:ext uri="{BB962C8B-B14F-4D97-AF65-F5344CB8AC3E}">
        <p14:creationId xmlns:p14="http://schemas.microsoft.com/office/powerpoint/2010/main" val="3651023760"/>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16" name="Rectangle 14"/>
          <p:cNvSpPr>
            <a:spLocks noChangeArrowheads="1"/>
          </p:cNvSpPr>
          <p:nvPr/>
        </p:nvSpPr>
        <p:spPr bwMode="auto">
          <a:xfrm>
            <a:off x="0" y="8517288"/>
            <a:ext cx="18105438" cy="1564640"/>
          </a:xfrm>
          <a:prstGeom prst="rect">
            <a:avLst/>
          </a:prstGeom>
          <a:solidFill>
            <a:srgbClr val="6699FF"/>
          </a:solidFill>
          <a:ln w="28575">
            <a:solidFill>
              <a:srgbClr val="01109B"/>
            </a:solidFill>
            <a:miter lim="800000"/>
            <a:headEnd/>
            <a:tailEnd/>
          </a:ln>
          <a:effectLst/>
          <a:extLst/>
        </p:spPr>
        <p:txBody>
          <a:bodyPr wrap="none" anchor="ctr"/>
          <a:lstStyle/>
          <a:p>
            <a:pPr algn="ctr">
              <a:defRPr/>
            </a:pPr>
            <a:endParaRPr lang="en-US" sz="3520" b="0" dirty="0">
              <a:effectLst>
                <a:outerShdw blurRad="38100" dist="38100" dir="2700000" algn="tl">
                  <a:srgbClr val="000000"/>
                </a:outerShdw>
              </a:effectLst>
            </a:endParaRPr>
          </a:p>
        </p:txBody>
      </p:sp>
      <p:sp>
        <p:nvSpPr>
          <p:cNvPr id="3" name="Picture Placeholder 2"/>
          <p:cNvSpPr>
            <a:spLocks noGrp="1"/>
          </p:cNvSpPr>
          <p:nvPr>
            <p:ph type="pic" idx="1"/>
          </p:nvPr>
        </p:nvSpPr>
        <p:spPr>
          <a:xfrm>
            <a:off x="0" y="1564640"/>
            <a:ext cx="18105438" cy="6929120"/>
          </a:xfrm>
        </p:spPr>
        <p:txBody>
          <a:bodyPr/>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dirty="0"/>
              <a:t>Click icon to add picture</a:t>
            </a:r>
          </a:p>
        </p:txBody>
      </p:sp>
      <p:sp>
        <p:nvSpPr>
          <p:cNvPr id="4" name="Text Placeholder 3"/>
          <p:cNvSpPr>
            <a:spLocks noGrp="1"/>
          </p:cNvSpPr>
          <p:nvPr>
            <p:ph type="body" sz="half" idx="2"/>
          </p:nvPr>
        </p:nvSpPr>
        <p:spPr>
          <a:xfrm>
            <a:off x="0" y="8493760"/>
            <a:ext cx="18105438" cy="1564640"/>
          </a:xfrm>
        </p:spPr>
        <p:txBody>
          <a:bodyPr/>
          <a:lstStyle>
            <a:lvl1pPr marL="0" indent="0">
              <a:buNone/>
              <a:defRPr sz="2053" b="1">
                <a:solidFill>
                  <a:schemeClr val="bg1"/>
                </a:solidFill>
                <a:effectLst/>
              </a:defRPr>
            </a:lvl1pPr>
            <a:lvl2pPr marL="670575" indent="0">
              <a:buNone/>
              <a:defRPr sz="1760"/>
            </a:lvl2pPr>
            <a:lvl3pPr marL="1341150" indent="0">
              <a:buNone/>
              <a:defRPr sz="1467"/>
            </a:lvl3pPr>
            <a:lvl4pPr marL="2011726" indent="0">
              <a:buNone/>
              <a:defRPr sz="1320"/>
            </a:lvl4pPr>
            <a:lvl5pPr marL="2682301" indent="0">
              <a:buNone/>
              <a:defRPr sz="1320"/>
            </a:lvl5pPr>
            <a:lvl6pPr marL="3352876" indent="0">
              <a:buNone/>
              <a:defRPr sz="1320"/>
            </a:lvl6pPr>
            <a:lvl7pPr marL="4023451" indent="0">
              <a:buNone/>
              <a:defRPr sz="1320"/>
            </a:lvl7pPr>
            <a:lvl8pPr marL="4694027" indent="0">
              <a:buNone/>
              <a:defRPr sz="1320"/>
            </a:lvl8pPr>
            <a:lvl9pPr marL="5364602" indent="0">
              <a:buNone/>
              <a:defRPr sz="1320"/>
            </a:lvl9pPr>
          </a:lstStyle>
          <a:p>
            <a:pPr lvl="0"/>
            <a:r>
              <a:rPr lang="en-US"/>
              <a:t>Click to edit Master text styles</a:t>
            </a:r>
          </a:p>
        </p:txBody>
      </p:sp>
      <p:sp>
        <p:nvSpPr>
          <p:cNvPr id="15" name="Title 1"/>
          <p:cNvSpPr txBox="1">
            <a:spLocks/>
          </p:cNvSpPr>
          <p:nvPr/>
        </p:nvSpPr>
        <p:spPr>
          <a:xfrm>
            <a:off x="1791684" y="0"/>
            <a:ext cx="16294894" cy="1564640"/>
          </a:xfrm>
          <a:prstGeom prst="rect">
            <a:avLst/>
          </a:prstGeom>
        </p:spPr>
        <p:txBody>
          <a:bodyPr vert="horz" lIns="134112" tIns="67056" rIns="134112" bIns="67056" rtlCol="0" anchor="ctr">
            <a:normAutofit/>
          </a:bodyPr>
          <a:lstStyle>
            <a:lvl1pPr algn="r" defTabSz="914400" rtl="0" eaLnBrk="1" latinLnBrk="0" hangingPunct="1">
              <a:spcBef>
                <a:spcPct val="0"/>
              </a:spcBef>
              <a:buNone/>
              <a:defRPr sz="4000" b="1" kern="1200">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sz="5867" dirty="0"/>
              <a:t>Click to edit Master title style</a:t>
            </a:r>
          </a:p>
        </p:txBody>
      </p:sp>
      <p:sp>
        <p:nvSpPr>
          <p:cNvPr id="18" name="Slide Number Placeholder 5"/>
          <p:cNvSpPr>
            <a:spLocks noGrp="1"/>
          </p:cNvSpPr>
          <p:nvPr>
            <p:ph type="sldNum" sz="quarter" idx="4"/>
          </p:nvPr>
        </p:nvSpPr>
        <p:spPr>
          <a:xfrm>
            <a:off x="13880836" y="9723120"/>
            <a:ext cx="4224602" cy="335280"/>
          </a:xfrm>
          <a:prstGeom prst="rect">
            <a:avLst/>
          </a:prstGeom>
        </p:spPr>
        <p:txBody>
          <a:bodyPr vert="horz" lIns="91440" tIns="45720" rIns="91440" bIns="45720" rtlCol="0" anchor="ctr"/>
          <a:lstStyle>
            <a:lvl1pPr algn="r">
              <a:defRPr sz="1760" b="0">
                <a:solidFill>
                  <a:schemeClr val="bg1"/>
                </a:solidFill>
              </a:defRPr>
            </a:lvl1pPr>
          </a:lstStyle>
          <a:p>
            <a:fld id="{AFAFA281-2053-45EF-8673-1BD9580B8856}" type="slidenum">
              <a:rPr lang="en-US" smtClean="0"/>
              <a:t>‹#›</a:t>
            </a:fld>
            <a:endParaRPr lang="en-US" dirty="0"/>
          </a:p>
        </p:txBody>
      </p:sp>
    </p:spTree>
    <p:extLst>
      <p:ext uri="{BB962C8B-B14F-4D97-AF65-F5344CB8AC3E}">
        <p14:creationId xmlns:p14="http://schemas.microsoft.com/office/powerpoint/2010/main" val="836773237"/>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288" y="6258560"/>
            <a:ext cx="18099151" cy="379984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3520" dirty="0">
                <a:latin typeface="Arial" charset="0"/>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sz="3520" dirty="0">
                  <a:latin typeface="Arial"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3520" dirty="0">
                  <a:latin typeface="Arial"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3520" dirty="0">
                  <a:latin typeface="Arial" charset="0"/>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sz="3520" dirty="0">
                  <a:latin typeface="Arial" charset="0"/>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sz="3520" dirty="0">
                  <a:latin typeface="Arial" charset="0"/>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sz="3520" dirty="0">
                  <a:latin typeface="Arial"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sz="3520" dirty="0">
                  <a:latin typeface="Arial"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sz="3520" dirty="0">
                  <a:latin typeface="Arial"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sz="3520" dirty="0">
                  <a:latin typeface="Arial"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sz="3520" dirty="0">
                  <a:latin typeface="Arial"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sz="3520" dirty="0">
                  <a:latin typeface="Arial" charset="0"/>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sz="3520" dirty="0">
                  <a:latin typeface="Arial" charset="0"/>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sz="3520" dirty="0">
                  <a:latin typeface="Arial" charset="0"/>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sz="3520" dirty="0">
                  <a:latin typeface="Arial" charset="0"/>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sz="3520" dirty="0">
                  <a:latin typeface="Arial" charset="0"/>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sz="3520" dirty="0">
                  <a:latin typeface="Arial" charset="0"/>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sz="3520" dirty="0">
                  <a:latin typeface="Arial" charset="0"/>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sz="3520" dirty="0">
                  <a:latin typeface="Arial" charset="0"/>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sz="3520" dirty="0">
                  <a:latin typeface="Arial"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3520" dirty="0">
                  <a:latin typeface="Arial"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3520" dirty="0">
                  <a:latin typeface="Arial"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dirty="0">
                  <a:latin typeface="Arial" charset="0"/>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dirty="0">
                  <a:latin typeface="Arial" charset="0"/>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dirty="0">
                  <a:latin typeface="Arial" charset="0"/>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dirty="0">
                  <a:latin typeface="Arial" charset="0"/>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dirty="0">
                  <a:latin typeface="Arial" charset="0"/>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sz="3520" dirty="0">
                    <a:latin typeface="Arial" charset="0"/>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sz="3520" dirty="0">
                    <a:latin typeface="Arial" charset="0"/>
                  </a:endParaRPr>
                </a:p>
              </p:txBody>
            </p:sp>
          </p:grpSp>
        </p:grpSp>
      </p:grpSp>
      <p:sp>
        <p:nvSpPr>
          <p:cNvPr id="1033282" name="Rectangle 66"/>
          <p:cNvSpPr>
            <a:spLocks noGrp="1" noChangeArrowheads="1"/>
          </p:cNvSpPr>
          <p:nvPr>
            <p:ph type="ctrTitle" sz="quarter"/>
          </p:nvPr>
        </p:nvSpPr>
        <p:spPr>
          <a:xfrm>
            <a:off x="1357908" y="2482004"/>
            <a:ext cx="15389622" cy="2547197"/>
          </a:xfrm>
        </p:spPr>
        <p:txBody>
          <a:bodyPr anchor="b"/>
          <a:lstStyle>
            <a:lvl1pPr>
              <a:defRPr sz="7920"/>
            </a:lvl1pPr>
          </a:lstStyle>
          <a:p>
            <a:r>
              <a:rPr lang="en-US"/>
              <a:t>Click to edit Master title style</a:t>
            </a:r>
          </a:p>
        </p:txBody>
      </p:sp>
      <p:sp>
        <p:nvSpPr>
          <p:cNvPr id="1033283" name="Rectangle 67"/>
          <p:cNvSpPr>
            <a:spLocks noGrp="1" noChangeArrowheads="1"/>
          </p:cNvSpPr>
          <p:nvPr>
            <p:ph type="subTitle" sz="quarter" idx="1"/>
          </p:nvPr>
        </p:nvSpPr>
        <p:spPr>
          <a:xfrm>
            <a:off x="2715816" y="5699760"/>
            <a:ext cx="12673807" cy="257048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905272" y="9164320"/>
            <a:ext cx="4224602" cy="670560"/>
          </a:xfrm>
        </p:spPr>
        <p:txBody>
          <a:bodyPr/>
          <a:lstStyle>
            <a:lvl1pPr>
              <a:defRPr smtClean="0"/>
            </a:lvl1pPr>
          </a:lstStyle>
          <a:p>
            <a:pPr>
              <a:defRPr/>
            </a:pPr>
            <a:endParaRPr lang="en-US" dirty="0"/>
          </a:p>
        </p:txBody>
      </p:sp>
      <p:sp>
        <p:nvSpPr>
          <p:cNvPr id="69" name="Rectangle 69"/>
          <p:cNvSpPr>
            <a:spLocks noGrp="1" noChangeArrowheads="1"/>
          </p:cNvSpPr>
          <p:nvPr>
            <p:ph type="ftr" sz="quarter" idx="11"/>
          </p:nvPr>
        </p:nvSpPr>
        <p:spPr>
          <a:xfrm>
            <a:off x="6186025" y="9164320"/>
            <a:ext cx="5733389" cy="670560"/>
          </a:xfrm>
        </p:spPr>
        <p:txBody>
          <a:bodyPr/>
          <a:lstStyle>
            <a:lvl1pPr>
              <a:defRPr smtClean="0"/>
            </a:lvl1pPr>
          </a:lstStyle>
          <a:p>
            <a:pPr>
              <a:defRPr/>
            </a:pPr>
            <a:endParaRPr lang="en-US" dirty="0"/>
          </a:p>
        </p:txBody>
      </p:sp>
      <p:sp>
        <p:nvSpPr>
          <p:cNvPr id="70" name="Rectangle 70"/>
          <p:cNvSpPr>
            <a:spLocks noGrp="1" noChangeArrowheads="1"/>
          </p:cNvSpPr>
          <p:nvPr>
            <p:ph type="sldNum" sz="quarter" idx="12"/>
          </p:nvPr>
        </p:nvSpPr>
        <p:spPr>
          <a:xfrm>
            <a:off x="12975564" y="9164320"/>
            <a:ext cx="4224602" cy="670560"/>
          </a:xfrm>
        </p:spPr>
        <p:txBody>
          <a:bodyPr/>
          <a:lstStyle>
            <a:lvl1pPr>
              <a:defRPr smtClean="0"/>
            </a:lvl1pPr>
          </a:lstStyle>
          <a:p>
            <a:pPr>
              <a:defRPr/>
            </a:pPr>
            <a:fld id="{B2343B10-2084-44CB-AD7B-8E1B5AA505C6}" type="slidenum">
              <a:rPr lang="en-US"/>
              <a:pPr>
                <a:defRPr/>
              </a:pPr>
              <a:t>‹#›</a:t>
            </a:fld>
            <a:endParaRPr lang="en-US" dirty="0"/>
          </a:p>
        </p:txBody>
      </p:sp>
    </p:spTree>
    <p:extLst>
      <p:ext uri="{BB962C8B-B14F-4D97-AF65-F5344CB8AC3E}">
        <p14:creationId xmlns:p14="http://schemas.microsoft.com/office/powerpoint/2010/main" val="4114367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dirty="0"/>
          </a:p>
        </p:txBody>
      </p:sp>
      <p:sp>
        <p:nvSpPr>
          <p:cNvPr id="5"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a:lvl1pPr>
          </a:lstStyle>
          <a:p>
            <a:pPr>
              <a:defRPr/>
            </a:pPr>
            <a:fld id="{4A478150-AB17-45B6-9C57-19D4DAA066E6}" type="slidenum">
              <a:rPr lang="en-US"/>
              <a:pPr>
                <a:defRPr/>
              </a:pPr>
              <a:t>‹#›</a:t>
            </a:fld>
            <a:endParaRPr lang="en-US" dirty="0"/>
          </a:p>
        </p:txBody>
      </p:sp>
    </p:spTree>
    <p:extLst>
      <p:ext uri="{BB962C8B-B14F-4D97-AF65-F5344CB8AC3E}">
        <p14:creationId xmlns:p14="http://schemas.microsoft.com/office/powerpoint/2010/main" val="3791199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30205" y="6463454"/>
            <a:ext cx="15389622" cy="1997710"/>
          </a:xfrm>
        </p:spPr>
        <p:txBody>
          <a:bodyPr anchor="t"/>
          <a:lstStyle>
            <a:lvl1pPr algn="l">
              <a:defRPr sz="5867" b="1" cap="all"/>
            </a:lvl1pPr>
          </a:lstStyle>
          <a:p>
            <a:r>
              <a:rPr lang="en-US"/>
              <a:t>Click to edit Master title style</a:t>
            </a:r>
          </a:p>
        </p:txBody>
      </p:sp>
      <p:sp>
        <p:nvSpPr>
          <p:cNvPr id="3" name="Text Placeholder 2"/>
          <p:cNvSpPr>
            <a:spLocks noGrp="1"/>
          </p:cNvSpPr>
          <p:nvPr>
            <p:ph type="body" idx="1"/>
          </p:nvPr>
        </p:nvSpPr>
        <p:spPr>
          <a:xfrm>
            <a:off x="1430205" y="4263180"/>
            <a:ext cx="15389622" cy="2200274"/>
          </a:xfrm>
        </p:spPr>
        <p:txBody>
          <a:bodyPr anchor="b"/>
          <a:lstStyle>
            <a:lvl1pPr marL="0" indent="0">
              <a:buNone/>
              <a:defRPr sz="2933"/>
            </a:lvl1pPr>
            <a:lvl2pPr marL="670575" indent="0">
              <a:buNone/>
              <a:defRPr sz="2640"/>
            </a:lvl2pPr>
            <a:lvl3pPr marL="1341150" indent="0">
              <a:buNone/>
              <a:defRPr sz="2347"/>
            </a:lvl3pPr>
            <a:lvl4pPr marL="2011726" indent="0">
              <a:buNone/>
              <a:defRPr sz="2053"/>
            </a:lvl4pPr>
            <a:lvl5pPr marL="2682301" indent="0">
              <a:buNone/>
              <a:defRPr sz="2053"/>
            </a:lvl5pPr>
            <a:lvl6pPr marL="3352876" indent="0">
              <a:buNone/>
              <a:defRPr sz="2053"/>
            </a:lvl6pPr>
            <a:lvl7pPr marL="4023451" indent="0">
              <a:buNone/>
              <a:defRPr sz="2053"/>
            </a:lvl7pPr>
            <a:lvl8pPr marL="4694027" indent="0">
              <a:buNone/>
              <a:defRPr sz="2053"/>
            </a:lvl8pPr>
            <a:lvl9pPr marL="5364602" indent="0">
              <a:buNone/>
              <a:defRPr sz="2053"/>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dirty="0"/>
          </a:p>
        </p:txBody>
      </p:sp>
      <p:sp>
        <p:nvSpPr>
          <p:cNvPr id="5"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a:lvl1pPr>
          </a:lstStyle>
          <a:p>
            <a:pPr>
              <a:defRPr/>
            </a:pPr>
            <a:fld id="{5DA94A13-0766-4D41-84F3-43168F8149FA}" type="slidenum">
              <a:rPr lang="en-US"/>
              <a:pPr>
                <a:defRPr/>
              </a:pPr>
              <a:t>‹#›</a:t>
            </a:fld>
            <a:endParaRPr lang="en-US" dirty="0"/>
          </a:p>
        </p:txBody>
      </p:sp>
    </p:spTree>
    <p:extLst>
      <p:ext uri="{BB962C8B-B14F-4D97-AF65-F5344CB8AC3E}">
        <p14:creationId xmlns:p14="http://schemas.microsoft.com/office/powerpoint/2010/main" val="40642531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5272" y="2346961"/>
            <a:ext cx="7996568" cy="6638079"/>
          </a:xfrm>
        </p:spPr>
        <p:txBody>
          <a:bodyPr/>
          <a:lstStyle>
            <a:lvl1pPr>
              <a:defRPr sz="4107"/>
            </a:lvl1pPr>
            <a:lvl2pPr>
              <a:defRPr sz="3520"/>
            </a:lvl2pPr>
            <a:lvl3pPr>
              <a:defRPr sz="2933"/>
            </a:lvl3pPr>
            <a:lvl4pPr>
              <a:defRPr sz="2640"/>
            </a:lvl4pPr>
            <a:lvl5pPr>
              <a:defRPr sz="2640"/>
            </a:lvl5pPr>
            <a:lvl6pPr>
              <a:defRPr sz="2640"/>
            </a:lvl6pPr>
            <a:lvl7pPr>
              <a:defRPr sz="2640"/>
            </a:lvl7pPr>
            <a:lvl8pPr>
              <a:defRPr sz="2640"/>
            </a:lvl8pPr>
            <a:lvl9pPr>
              <a:defRPr sz="26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03598" y="2346961"/>
            <a:ext cx="7996568" cy="6638079"/>
          </a:xfrm>
        </p:spPr>
        <p:txBody>
          <a:bodyPr/>
          <a:lstStyle>
            <a:lvl1pPr>
              <a:defRPr sz="4107"/>
            </a:lvl1pPr>
            <a:lvl2pPr>
              <a:defRPr sz="3520"/>
            </a:lvl2pPr>
            <a:lvl3pPr>
              <a:defRPr sz="2933"/>
            </a:lvl3pPr>
            <a:lvl4pPr>
              <a:defRPr sz="2640"/>
            </a:lvl4pPr>
            <a:lvl5pPr>
              <a:defRPr sz="2640"/>
            </a:lvl5pPr>
            <a:lvl6pPr>
              <a:defRPr sz="2640"/>
            </a:lvl6pPr>
            <a:lvl7pPr>
              <a:defRPr sz="2640"/>
            </a:lvl7pPr>
            <a:lvl8pPr>
              <a:defRPr sz="2640"/>
            </a:lvl8pPr>
            <a:lvl9pPr>
              <a:defRPr sz="26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a:lvl1pPr>
          </a:lstStyle>
          <a:p>
            <a:pPr>
              <a:defRPr/>
            </a:pPr>
            <a:fld id="{1C32FB87-C52A-40EF-A0B5-9ECE78352180}" type="slidenum">
              <a:rPr lang="en-US"/>
              <a:pPr>
                <a:defRPr/>
              </a:pPr>
              <a:t>‹#›</a:t>
            </a:fld>
            <a:endParaRPr lang="en-US" dirty="0"/>
          </a:p>
        </p:txBody>
      </p:sp>
    </p:spTree>
    <p:extLst>
      <p:ext uri="{BB962C8B-B14F-4D97-AF65-F5344CB8AC3E}">
        <p14:creationId xmlns:p14="http://schemas.microsoft.com/office/powerpoint/2010/main" val="659465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5272" y="402802"/>
            <a:ext cx="16294894" cy="167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5272" y="2251499"/>
            <a:ext cx="7999713" cy="938318"/>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4" name="Content Placeholder 3"/>
          <p:cNvSpPr>
            <a:spLocks noGrp="1"/>
          </p:cNvSpPr>
          <p:nvPr>
            <p:ph sz="half" idx="2"/>
          </p:nvPr>
        </p:nvSpPr>
        <p:spPr>
          <a:xfrm>
            <a:off x="905272" y="3189817"/>
            <a:ext cx="7999713" cy="5795222"/>
          </a:xfrm>
        </p:spPr>
        <p:txBody>
          <a:bodyPr/>
          <a:lstStyle>
            <a:lvl1pPr>
              <a:defRPr sz="3520"/>
            </a:lvl1pPr>
            <a:lvl2pPr>
              <a:defRPr sz="2933"/>
            </a:lvl2pPr>
            <a:lvl3pPr>
              <a:defRPr sz="2640"/>
            </a:lvl3pPr>
            <a:lvl4pPr>
              <a:defRPr sz="2347"/>
            </a:lvl4pPr>
            <a:lvl5pPr>
              <a:defRPr sz="2347"/>
            </a:lvl5pPr>
            <a:lvl6pPr>
              <a:defRPr sz="2347"/>
            </a:lvl6pPr>
            <a:lvl7pPr>
              <a:defRPr sz="2347"/>
            </a:lvl7pPr>
            <a:lvl8pPr>
              <a:defRPr sz="2347"/>
            </a:lvl8pPr>
            <a:lvl9pPr>
              <a:defRPr sz="23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197312" y="2251499"/>
            <a:ext cx="8002855" cy="938318"/>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6" name="Content Placeholder 5"/>
          <p:cNvSpPr>
            <a:spLocks noGrp="1"/>
          </p:cNvSpPr>
          <p:nvPr>
            <p:ph sz="quarter" idx="4"/>
          </p:nvPr>
        </p:nvSpPr>
        <p:spPr>
          <a:xfrm>
            <a:off x="9197312" y="3189817"/>
            <a:ext cx="8002855" cy="5795222"/>
          </a:xfrm>
        </p:spPr>
        <p:txBody>
          <a:bodyPr/>
          <a:lstStyle>
            <a:lvl1pPr>
              <a:defRPr sz="3520"/>
            </a:lvl1pPr>
            <a:lvl2pPr>
              <a:defRPr sz="2933"/>
            </a:lvl2pPr>
            <a:lvl3pPr>
              <a:defRPr sz="2640"/>
            </a:lvl3pPr>
            <a:lvl4pPr>
              <a:defRPr sz="2347"/>
            </a:lvl4pPr>
            <a:lvl5pPr>
              <a:defRPr sz="2347"/>
            </a:lvl5pPr>
            <a:lvl6pPr>
              <a:defRPr sz="2347"/>
            </a:lvl6pPr>
            <a:lvl7pPr>
              <a:defRPr sz="2347"/>
            </a:lvl7pPr>
            <a:lvl8pPr>
              <a:defRPr sz="2347"/>
            </a:lvl8pPr>
            <a:lvl9pPr>
              <a:defRPr sz="23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dirty="0"/>
          </a:p>
        </p:txBody>
      </p:sp>
      <p:sp>
        <p:nvSpPr>
          <p:cNvPr id="8"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71"/>
          <p:cNvSpPr>
            <a:spLocks noGrp="1" noChangeArrowheads="1"/>
          </p:cNvSpPr>
          <p:nvPr>
            <p:ph type="sldNum" sz="quarter" idx="12"/>
          </p:nvPr>
        </p:nvSpPr>
        <p:spPr>
          <a:ln/>
        </p:spPr>
        <p:txBody>
          <a:bodyPr/>
          <a:lstStyle>
            <a:lvl1pPr>
              <a:defRPr/>
            </a:lvl1pPr>
          </a:lstStyle>
          <a:p>
            <a:pPr>
              <a:defRPr/>
            </a:pPr>
            <a:fld id="{7CD66AC8-43C5-42D8-90DC-39219823B500}" type="slidenum">
              <a:rPr lang="en-US"/>
              <a:pPr>
                <a:defRPr/>
              </a:pPr>
              <a:t>‹#›</a:t>
            </a:fld>
            <a:endParaRPr lang="en-US" dirty="0"/>
          </a:p>
        </p:txBody>
      </p:sp>
    </p:spTree>
    <p:extLst>
      <p:ext uri="{BB962C8B-B14F-4D97-AF65-F5344CB8AC3E}">
        <p14:creationId xmlns:p14="http://schemas.microsoft.com/office/powerpoint/2010/main" val="1067553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dirty="0"/>
          </a:p>
        </p:txBody>
      </p:sp>
      <p:sp>
        <p:nvSpPr>
          <p:cNvPr id="4"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71"/>
          <p:cNvSpPr>
            <a:spLocks noGrp="1" noChangeArrowheads="1"/>
          </p:cNvSpPr>
          <p:nvPr>
            <p:ph type="sldNum" sz="quarter" idx="12"/>
          </p:nvPr>
        </p:nvSpPr>
        <p:spPr>
          <a:ln/>
        </p:spPr>
        <p:txBody>
          <a:bodyPr/>
          <a:lstStyle>
            <a:lvl1pPr>
              <a:defRPr/>
            </a:lvl1pPr>
          </a:lstStyle>
          <a:p>
            <a:pPr>
              <a:defRPr/>
            </a:pPr>
            <a:fld id="{EE2A5EE1-D1E1-4F6C-A640-8F5F752906D3}" type="slidenum">
              <a:rPr lang="en-US"/>
              <a:pPr>
                <a:defRPr/>
              </a:pPr>
              <a:t>‹#›</a:t>
            </a:fld>
            <a:endParaRPr lang="en-US" dirty="0"/>
          </a:p>
        </p:txBody>
      </p:sp>
    </p:spTree>
    <p:extLst>
      <p:ext uri="{BB962C8B-B14F-4D97-AF65-F5344CB8AC3E}">
        <p14:creationId xmlns:p14="http://schemas.microsoft.com/office/powerpoint/2010/main" val="289830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9834880"/>
            <a:ext cx="18105438" cy="2235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9" name="Rectangle 18"/>
          <p:cNvSpPr>
            <a:spLocks noChangeArrowheads="1"/>
          </p:cNvSpPr>
          <p:nvPr/>
        </p:nvSpPr>
        <p:spPr bwMode="white">
          <a:xfrm>
            <a:off x="17803681" y="447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8" name="Rectangle 17"/>
          <p:cNvSpPr>
            <a:spLocks noChangeArrowheads="1"/>
          </p:cNvSpPr>
          <p:nvPr/>
        </p:nvSpPr>
        <p:spPr bwMode="white">
          <a:xfrm>
            <a:off x="0" y="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6" name="Rectangle 15"/>
          <p:cNvSpPr>
            <a:spLocks noChangeArrowheads="1"/>
          </p:cNvSpPr>
          <p:nvPr/>
        </p:nvSpPr>
        <p:spPr bwMode="white">
          <a:xfrm>
            <a:off x="0" y="0"/>
            <a:ext cx="18105438" cy="368808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2" name="Rectangle 11"/>
          <p:cNvSpPr>
            <a:spLocks noChangeArrowheads="1"/>
          </p:cNvSpPr>
          <p:nvPr/>
        </p:nvSpPr>
        <p:spPr bwMode="auto">
          <a:xfrm>
            <a:off x="289687" y="9374429"/>
            <a:ext cx="17489853" cy="45402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9" name="Subtitle 8"/>
          <p:cNvSpPr>
            <a:spLocks noGrp="1"/>
          </p:cNvSpPr>
          <p:nvPr>
            <p:ph type="subTitle" idx="1"/>
          </p:nvPr>
        </p:nvSpPr>
        <p:spPr>
          <a:xfrm>
            <a:off x="2715816" y="4135120"/>
            <a:ext cx="12673807" cy="2570480"/>
          </a:xfrm>
        </p:spPr>
        <p:txBody>
          <a:bodyPr/>
          <a:lstStyle>
            <a:lvl1pPr marL="0" indent="0" algn="ctr">
              <a:buNone/>
              <a:defRPr sz="2347" b="1" cap="all" spc="367" baseline="0">
                <a:solidFill>
                  <a:schemeClr val="tx2"/>
                </a:solidFill>
              </a:defRPr>
            </a:lvl1pPr>
            <a:lvl2pPr marL="670575" indent="0" algn="ctr">
              <a:buNone/>
            </a:lvl2pPr>
            <a:lvl3pPr marL="1341150" indent="0" algn="ctr">
              <a:buNone/>
            </a:lvl3pPr>
            <a:lvl4pPr marL="2011726" indent="0" algn="ctr">
              <a:buNone/>
            </a:lvl4pPr>
            <a:lvl5pPr marL="2682301" indent="0" algn="ctr">
              <a:buNone/>
            </a:lvl5pPr>
            <a:lvl6pPr marL="3352876" indent="0" algn="ctr">
              <a:buNone/>
            </a:lvl6pPr>
            <a:lvl7pPr marL="4023451" indent="0" algn="ctr">
              <a:buNone/>
            </a:lvl7pPr>
            <a:lvl8pPr marL="4694027" indent="0" algn="ctr">
              <a:buNone/>
            </a:lvl8pPr>
            <a:lvl9pPr marL="5364602"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10/17/2018</a:t>
            </a:fld>
            <a:endParaRPr lang="en-US"/>
          </a:p>
        </p:txBody>
      </p:sp>
      <p:sp>
        <p:nvSpPr>
          <p:cNvPr id="17" name="Footer Placeholder 16"/>
          <p:cNvSpPr>
            <a:spLocks noGrp="1"/>
          </p:cNvSpPr>
          <p:nvPr>
            <p:ph type="ftr" sz="quarter" idx="11"/>
          </p:nvPr>
        </p:nvSpPr>
        <p:spPr/>
        <p:txBody>
          <a:bodyPr/>
          <a:lstStyle/>
          <a:p>
            <a:endParaRPr kumimoji="0" lang="en-US"/>
          </a:p>
        </p:txBody>
      </p:sp>
      <p:sp>
        <p:nvSpPr>
          <p:cNvPr id="7" name="Straight Connector 6"/>
          <p:cNvSpPr>
            <a:spLocks noChangeShapeType="1"/>
          </p:cNvSpPr>
          <p:nvPr/>
        </p:nvSpPr>
        <p:spPr bwMode="auto">
          <a:xfrm>
            <a:off x="307793" y="3549498"/>
            <a:ext cx="1748985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4112" tIns="67056" rIns="134112" bIns="67056" anchor="ctr" compatLnSpc="1"/>
          <a:lstStyle/>
          <a:p>
            <a:endParaRPr kumimoji="0" lang="en-US" sz="3520"/>
          </a:p>
        </p:txBody>
      </p:sp>
      <p:sp>
        <p:nvSpPr>
          <p:cNvPr id="10" name="Rectangle 9"/>
          <p:cNvSpPr>
            <a:spLocks noChangeArrowheads="1"/>
          </p:cNvSpPr>
          <p:nvPr/>
        </p:nvSpPr>
        <p:spPr bwMode="auto">
          <a:xfrm>
            <a:off x="301757" y="223520"/>
            <a:ext cx="17489853" cy="9602419"/>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4112" tIns="67056" rIns="134112" bIns="67056" anchor="ctr" compatLnSpc="1"/>
          <a:lstStyle/>
          <a:p>
            <a:endParaRPr kumimoji="0" lang="en-US" sz="3520" dirty="0"/>
          </a:p>
        </p:txBody>
      </p:sp>
      <p:sp>
        <p:nvSpPr>
          <p:cNvPr id="13" name="Oval 12"/>
          <p:cNvSpPr/>
          <p:nvPr/>
        </p:nvSpPr>
        <p:spPr>
          <a:xfrm>
            <a:off x="8449205" y="3102458"/>
            <a:ext cx="1207029" cy="89408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14" name="Oval 13"/>
          <p:cNvSpPr/>
          <p:nvPr/>
        </p:nvSpPr>
        <p:spPr>
          <a:xfrm>
            <a:off x="8636294" y="3241040"/>
            <a:ext cx="832850" cy="61691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29" name="Slide Number Placeholder 28"/>
          <p:cNvSpPr>
            <a:spLocks noGrp="1"/>
          </p:cNvSpPr>
          <p:nvPr>
            <p:ph type="sldNum" sz="quarter" idx="12"/>
          </p:nvPr>
        </p:nvSpPr>
        <p:spPr>
          <a:xfrm>
            <a:off x="8600083" y="3225861"/>
            <a:ext cx="905272" cy="647277"/>
          </a:xfrm>
        </p:spPr>
        <p:txBody>
          <a:bodyPr/>
          <a:lstStyle>
            <a:lvl1pPr>
              <a:defRPr>
                <a:solidFill>
                  <a:schemeClr val="accent3">
                    <a:shade val="75000"/>
                  </a:schemeClr>
                </a:solidFill>
              </a:defRPr>
            </a:lvl1pPr>
          </a:lstStyle>
          <a:p>
            <a:fld id="{69E29E33-B620-47F9-BB04-8846C2A5AFCC}" type="slidenum">
              <a:rPr kumimoji="0" lang="en-US" smtClean="0"/>
              <a:pPr eaLnBrk="1" latinLnBrk="0" hangingPunct="1"/>
              <a:t>‹#›</a:t>
            </a:fld>
            <a:endParaRPr kumimoji="0" lang="en-US"/>
          </a:p>
        </p:txBody>
      </p:sp>
      <p:sp>
        <p:nvSpPr>
          <p:cNvPr id="8" name="Title 7"/>
          <p:cNvSpPr>
            <a:spLocks noGrp="1"/>
          </p:cNvSpPr>
          <p:nvPr>
            <p:ph type="ctrTitle"/>
          </p:nvPr>
        </p:nvSpPr>
        <p:spPr>
          <a:xfrm>
            <a:off x="1357908" y="558800"/>
            <a:ext cx="15389622" cy="2570480"/>
          </a:xfrm>
        </p:spPr>
        <p:txBody>
          <a:bodyPr anchor="b"/>
          <a:lstStyle>
            <a:lvl1pPr>
              <a:defRPr sz="616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487036138"/>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dirty="0"/>
          </a:p>
        </p:txBody>
      </p:sp>
      <p:sp>
        <p:nvSpPr>
          <p:cNvPr id="3"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71"/>
          <p:cNvSpPr>
            <a:spLocks noGrp="1" noChangeArrowheads="1"/>
          </p:cNvSpPr>
          <p:nvPr>
            <p:ph type="sldNum" sz="quarter" idx="12"/>
          </p:nvPr>
        </p:nvSpPr>
        <p:spPr>
          <a:ln/>
        </p:spPr>
        <p:txBody>
          <a:bodyPr/>
          <a:lstStyle>
            <a:lvl1pPr>
              <a:defRPr/>
            </a:lvl1pPr>
          </a:lstStyle>
          <a:p>
            <a:pPr>
              <a:defRPr/>
            </a:pPr>
            <a:fld id="{28CAA9EC-8165-4D20-8685-96EBD5EAFD48}" type="slidenum">
              <a:rPr lang="en-US"/>
              <a:pPr>
                <a:defRPr/>
              </a:pPr>
              <a:t>‹#›</a:t>
            </a:fld>
            <a:endParaRPr lang="en-US" dirty="0"/>
          </a:p>
        </p:txBody>
      </p:sp>
    </p:spTree>
    <p:extLst>
      <p:ext uri="{BB962C8B-B14F-4D97-AF65-F5344CB8AC3E}">
        <p14:creationId xmlns:p14="http://schemas.microsoft.com/office/powerpoint/2010/main" val="25939719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5273" y="400473"/>
            <a:ext cx="5956564" cy="1704340"/>
          </a:xfrm>
        </p:spPr>
        <p:txBody>
          <a:bodyPr anchor="b"/>
          <a:lstStyle>
            <a:lvl1pPr algn="l">
              <a:defRPr sz="2933" b="1"/>
            </a:lvl1pPr>
          </a:lstStyle>
          <a:p>
            <a:r>
              <a:rPr lang="en-US"/>
              <a:t>Click to edit Master title style</a:t>
            </a:r>
          </a:p>
        </p:txBody>
      </p:sp>
      <p:sp>
        <p:nvSpPr>
          <p:cNvPr id="3" name="Content Placeholder 2"/>
          <p:cNvSpPr>
            <a:spLocks noGrp="1"/>
          </p:cNvSpPr>
          <p:nvPr>
            <p:ph idx="1"/>
          </p:nvPr>
        </p:nvSpPr>
        <p:spPr>
          <a:xfrm>
            <a:off x="7078723" y="400474"/>
            <a:ext cx="10121443" cy="8584566"/>
          </a:xfrm>
        </p:spPr>
        <p:txBody>
          <a:bodyPr/>
          <a:lstStyle>
            <a:lvl1pPr>
              <a:defRPr sz="4693"/>
            </a:lvl1pPr>
            <a:lvl2pPr>
              <a:defRPr sz="4107"/>
            </a:lvl2pPr>
            <a:lvl3pPr>
              <a:defRPr sz="352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05273" y="2104814"/>
            <a:ext cx="5956564" cy="6880226"/>
          </a:xfrm>
        </p:spPr>
        <p:txBody>
          <a:bodyPr/>
          <a:lstStyle>
            <a:lvl1pPr marL="0" indent="0">
              <a:buNone/>
              <a:defRPr sz="2053"/>
            </a:lvl1pPr>
            <a:lvl2pPr marL="670575" indent="0">
              <a:buNone/>
              <a:defRPr sz="1760"/>
            </a:lvl2pPr>
            <a:lvl3pPr marL="1341150" indent="0">
              <a:buNone/>
              <a:defRPr sz="1467"/>
            </a:lvl3pPr>
            <a:lvl4pPr marL="2011726" indent="0">
              <a:buNone/>
              <a:defRPr sz="1320"/>
            </a:lvl4pPr>
            <a:lvl5pPr marL="2682301" indent="0">
              <a:buNone/>
              <a:defRPr sz="1320"/>
            </a:lvl5pPr>
            <a:lvl6pPr marL="3352876" indent="0">
              <a:buNone/>
              <a:defRPr sz="1320"/>
            </a:lvl6pPr>
            <a:lvl7pPr marL="4023451" indent="0">
              <a:buNone/>
              <a:defRPr sz="1320"/>
            </a:lvl7pPr>
            <a:lvl8pPr marL="4694027" indent="0">
              <a:buNone/>
              <a:defRPr sz="1320"/>
            </a:lvl8pPr>
            <a:lvl9pPr marL="5364602" indent="0">
              <a:buNone/>
              <a:defRPr sz="132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a:lvl1pPr>
          </a:lstStyle>
          <a:p>
            <a:pPr>
              <a:defRPr/>
            </a:pPr>
            <a:fld id="{CBD54863-6962-463B-9613-A8799FA95D04}" type="slidenum">
              <a:rPr lang="en-US"/>
              <a:pPr>
                <a:defRPr/>
              </a:pPr>
              <a:t>‹#›</a:t>
            </a:fld>
            <a:endParaRPr lang="en-US" dirty="0"/>
          </a:p>
        </p:txBody>
      </p:sp>
    </p:spTree>
    <p:extLst>
      <p:ext uri="{BB962C8B-B14F-4D97-AF65-F5344CB8AC3E}">
        <p14:creationId xmlns:p14="http://schemas.microsoft.com/office/powerpoint/2010/main" val="12263091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8792" y="7040880"/>
            <a:ext cx="10863263" cy="831216"/>
          </a:xfrm>
        </p:spPr>
        <p:txBody>
          <a:bodyPr anchor="b"/>
          <a:lstStyle>
            <a:lvl1pPr algn="l">
              <a:defRPr sz="2933" b="1"/>
            </a:lvl1pPr>
          </a:lstStyle>
          <a:p>
            <a:r>
              <a:rPr lang="en-US"/>
              <a:t>Click to edit Master title style</a:t>
            </a:r>
          </a:p>
        </p:txBody>
      </p:sp>
      <p:sp>
        <p:nvSpPr>
          <p:cNvPr id="3" name="Picture Placeholder 2"/>
          <p:cNvSpPr>
            <a:spLocks noGrp="1"/>
          </p:cNvSpPr>
          <p:nvPr>
            <p:ph type="pic" idx="1"/>
          </p:nvPr>
        </p:nvSpPr>
        <p:spPr>
          <a:xfrm>
            <a:off x="3548792" y="898737"/>
            <a:ext cx="10863263" cy="6035040"/>
          </a:xfrm>
        </p:spPr>
        <p:txBody>
          <a:bodyPr/>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pPr lvl="0"/>
            <a:endParaRPr lang="en-US" noProof="0" dirty="0"/>
          </a:p>
        </p:txBody>
      </p:sp>
      <p:sp>
        <p:nvSpPr>
          <p:cNvPr id="4" name="Text Placeholder 3"/>
          <p:cNvSpPr>
            <a:spLocks noGrp="1"/>
          </p:cNvSpPr>
          <p:nvPr>
            <p:ph type="body" sz="half" idx="2"/>
          </p:nvPr>
        </p:nvSpPr>
        <p:spPr>
          <a:xfrm>
            <a:off x="3548792" y="7872096"/>
            <a:ext cx="10863263" cy="1180464"/>
          </a:xfrm>
        </p:spPr>
        <p:txBody>
          <a:bodyPr/>
          <a:lstStyle>
            <a:lvl1pPr marL="0" indent="0">
              <a:buNone/>
              <a:defRPr sz="2053"/>
            </a:lvl1pPr>
            <a:lvl2pPr marL="670575" indent="0">
              <a:buNone/>
              <a:defRPr sz="1760"/>
            </a:lvl2pPr>
            <a:lvl3pPr marL="1341150" indent="0">
              <a:buNone/>
              <a:defRPr sz="1467"/>
            </a:lvl3pPr>
            <a:lvl4pPr marL="2011726" indent="0">
              <a:buNone/>
              <a:defRPr sz="1320"/>
            </a:lvl4pPr>
            <a:lvl5pPr marL="2682301" indent="0">
              <a:buNone/>
              <a:defRPr sz="1320"/>
            </a:lvl5pPr>
            <a:lvl6pPr marL="3352876" indent="0">
              <a:buNone/>
              <a:defRPr sz="1320"/>
            </a:lvl6pPr>
            <a:lvl7pPr marL="4023451" indent="0">
              <a:buNone/>
              <a:defRPr sz="1320"/>
            </a:lvl7pPr>
            <a:lvl8pPr marL="4694027" indent="0">
              <a:buNone/>
              <a:defRPr sz="1320"/>
            </a:lvl8pPr>
            <a:lvl9pPr marL="5364602" indent="0">
              <a:buNone/>
              <a:defRPr sz="132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a:lvl1pPr>
          </a:lstStyle>
          <a:p>
            <a:pPr>
              <a:defRPr/>
            </a:pPr>
            <a:fld id="{3D632C58-B66B-4A00-8D97-1455EC9E28D2}" type="slidenum">
              <a:rPr lang="en-US"/>
              <a:pPr>
                <a:defRPr/>
              </a:pPr>
              <a:t>‹#›</a:t>
            </a:fld>
            <a:endParaRPr lang="en-US" dirty="0"/>
          </a:p>
        </p:txBody>
      </p:sp>
    </p:spTree>
    <p:extLst>
      <p:ext uri="{BB962C8B-B14F-4D97-AF65-F5344CB8AC3E}">
        <p14:creationId xmlns:p14="http://schemas.microsoft.com/office/powerpoint/2010/main" val="3945708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dirty="0"/>
          </a:p>
        </p:txBody>
      </p:sp>
      <p:sp>
        <p:nvSpPr>
          <p:cNvPr id="5"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a:lvl1pPr>
          </a:lstStyle>
          <a:p>
            <a:pPr>
              <a:defRPr/>
            </a:pPr>
            <a:fld id="{7D6BE9A0-D706-4CD8-8350-513C1DAF8A86}" type="slidenum">
              <a:rPr lang="en-US"/>
              <a:pPr>
                <a:defRPr/>
              </a:pPr>
              <a:t>‹#›</a:t>
            </a:fld>
            <a:endParaRPr lang="en-US" dirty="0"/>
          </a:p>
        </p:txBody>
      </p:sp>
    </p:spTree>
    <p:extLst>
      <p:ext uri="{BB962C8B-B14F-4D97-AF65-F5344CB8AC3E}">
        <p14:creationId xmlns:p14="http://schemas.microsoft.com/office/powerpoint/2010/main" val="4290907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26442" y="407459"/>
            <a:ext cx="4073724" cy="85775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05272" y="407459"/>
            <a:ext cx="11919413" cy="85775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dirty="0"/>
          </a:p>
        </p:txBody>
      </p:sp>
      <p:sp>
        <p:nvSpPr>
          <p:cNvPr id="5"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a:lvl1pPr>
          </a:lstStyle>
          <a:p>
            <a:pPr>
              <a:defRPr/>
            </a:pPr>
            <a:fld id="{F2C9679E-9BF9-439D-8624-7794DB70A11D}" type="slidenum">
              <a:rPr lang="en-US"/>
              <a:pPr>
                <a:defRPr/>
              </a:pPr>
              <a:t>‹#›</a:t>
            </a:fld>
            <a:endParaRPr lang="en-US" dirty="0"/>
          </a:p>
        </p:txBody>
      </p:sp>
    </p:spTree>
    <p:extLst>
      <p:ext uri="{BB962C8B-B14F-4D97-AF65-F5344CB8AC3E}">
        <p14:creationId xmlns:p14="http://schemas.microsoft.com/office/powerpoint/2010/main" val="16940325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272" y="407460"/>
            <a:ext cx="16294894" cy="1671743"/>
          </a:xfrm>
        </p:spPr>
        <p:txBody>
          <a:bodyPr/>
          <a:lstStyle/>
          <a:p>
            <a:r>
              <a:rPr lang="en-US"/>
              <a:t>Click to edit Master title style</a:t>
            </a:r>
          </a:p>
        </p:txBody>
      </p:sp>
      <p:sp>
        <p:nvSpPr>
          <p:cNvPr id="3" name="Text Placeholder 2"/>
          <p:cNvSpPr>
            <a:spLocks noGrp="1"/>
          </p:cNvSpPr>
          <p:nvPr>
            <p:ph type="body" sz="half" idx="1"/>
          </p:nvPr>
        </p:nvSpPr>
        <p:spPr>
          <a:xfrm>
            <a:off x="905272" y="2346961"/>
            <a:ext cx="7996568" cy="6638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03598" y="2346961"/>
            <a:ext cx="7996568" cy="6638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a:lvl1pPr>
          </a:lstStyle>
          <a:p>
            <a:pPr>
              <a:defRPr/>
            </a:pPr>
            <a:fld id="{824040C4-B348-4E04-BBE3-DF3426410728}" type="slidenum">
              <a:rPr lang="en-US"/>
              <a:pPr>
                <a:defRPr/>
              </a:pPr>
              <a:t>‹#›</a:t>
            </a:fld>
            <a:endParaRPr lang="en-US" dirty="0"/>
          </a:p>
        </p:txBody>
      </p:sp>
    </p:spTree>
    <p:extLst>
      <p:ext uri="{BB962C8B-B14F-4D97-AF65-F5344CB8AC3E}">
        <p14:creationId xmlns:p14="http://schemas.microsoft.com/office/powerpoint/2010/main" val="11732907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05272" y="407459"/>
            <a:ext cx="16294894" cy="8577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dirty="0"/>
          </a:p>
        </p:txBody>
      </p:sp>
      <p:sp>
        <p:nvSpPr>
          <p:cNvPr id="4"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71"/>
          <p:cNvSpPr>
            <a:spLocks noGrp="1" noChangeArrowheads="1"/>
          </p:cNvSpPr>
          <p:nvPr>
            <p:ph type="sldNum" sz="quarter" idx="12"/>
          </p:nvPr>
        </p:nvSpPr>
        <p:spPr>
          <a:ln/>
        </p:spPr>
        <p:txBody>
          <a:bodyPr/>
          <a:lstStyle>
            <a:lvl1pPr>
              <a:defRPr/>
            </a:lvl1pPr>
          </a:lstStyle>
          <a:p>
            <a:pPr>
              <a:defRPr/>
            </a:pPr>
            <a:fld id="{55E1E73E-E194-4085-9C4F-75D8F6F4F79E}" type="slidenum">
              <a:rPr lang="en-US"/>
              <a:pPr>
                <a:defRPr/>
              </a:pPr>
              <a:t>‹#›</a:t>
            </a:fld>
            <a:endParaRPr lang="en-US" dirty="0"/>
          </a:p>
        </p:txBody>
      </p:sp>
    </p:spTree>
    <p:extLst>
      <p:ext uri="{BB962C8B-B14F-4D97-AF65-F5344CB8AC3E}">
        <p14:creationId xmlns:p14="http://schemas.microsoft.com/office/powerpoint/2010/main" val="3958429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05272" y="407460"/>
            <a:ext cx="16294894" cy="1671743"/>
          </a:xfrm>
        </p:spPr>
        <p:txBody>
          <a:bodyPr/>
          <a:lstStyle/>
          <a:p>
            <a:r>
              <a:rPr lang="en-US"/>
              <a:t>Click to edit Master title style</a:t>
            </a:r>
          </a:p>
        </p:txBody>
      </p:sp>
      <p:sp>
        <p:nvSpPr>
          <p:cNvPr id="3" name="ClipArt Placeholder 2"/>
          <p:cNvSpPr>
            <a:spLocks noGrp="1"/>
          </p:cNvSpPr>
          <p:nvPr>
            <p:ph type="clipArt" sz="half" idx="1"/>
          </p:nvPr>
        </p:nvSpPr>
        <p:spPr>
          <a:xfrm>
            <a:off x="905272" y="2346961"/>
            <a:ext cx="7996568" cy="6638079"/>
          </a:xfrm>
        </p:spPr>
        <p:txBody>
          <a:bodyPr/>
          <a:lstStyle/>
          <a:p>
            <a:pPr lvl="0"/>
            <a:endParaRPr lang="en-US" noProof="0" dirty="0"/>
          </a:p>
        </p:txBody>
      </p:sp>
      <p:sp>
        <p:nvSpPr>
          <p:cNvPr id="4" name="Text Placeholder 3"/>
          <p:cNvSpPr>
            <a:spLocks noGrp="1"/>
          </p:cNvSpPr>
          <p:nvPr>
            <p:ph type="body" sz="half" idx="2"/>
          </p:nvPr>
        </p:nvSpPr>
        <p:spPr>
          <a:xfrm>
            <a:off x="9203598" y="2346961"/>
            <a:ext cx="7996568" cy="6638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a:lvl1pPr>
          </a:lstStyle>
          <a:p>
            <a:pPr>
              <a:defRPr/>
            </a:pPr>
            <a:fld id="{A5013C20-1535-4854-878C-6767E1FC9FAA}" type="slidenum">
              <a:rPr lang="en-US"/>
              <a:pPr>
                <a:defRPr/>
              </a:pPr>
              <a:t>‹#›</a:t>
            </a:fld>
            <a:endParaRPr lang="en-US" dirty="0"/>
          </a:p>
        </p:txBody>
      </p:sp>
    </p:spTree>
    <p:extLst>
      <p:ext uri="{BB962C8B-B14F-4D97-AF65-F5344CB8AC3E}">
        <p14:creationId xmlns:p14="http://schemas.microsoft.com/office/powerpoint/2010/main" val="119487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05272" y="407460"/>
            <a:ext cx="16294894" cy="1671743"/>
          </a:xfrm>
        </p:spPr>
        <p:txBody>
          <a:bodyPr/>
          <a:lstStyle/>
          <a:p>
            <a:r>
              <a:rPr lang="en-US"/>
              <a:t>Click to edit Master title style</a:t>
            </a:r>
          </a:p>
        </p:txBody>
      </p:sp>
      <p:sp>
        <p:nvSpPr>
          <p:cNvPr id="3" name="Text Placeholder 2"/>
          <p:cNvSpPr>
            <a:spLocks noGrp="1"/>
          </p:cNvSpPr>
          <p:nvPr>
            <p:ph type="body" sz="half" idx="1"/>
          </p:nvPr>
        </p:nvSpPr>
        <p:spPr>
          <a:xfrm>
            <a:off x="905272" y="2346961"/>
            <a:ext cx="7996568" cy="6638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9203598" y="2346961"/>
            <a:ext cx="7996568" cy="6638079"/>
          </a:xfrm>
        </p:spPr>
        <p:txBody>
          <a:bodyPr/>
          <a:lstStyle/>
          <a:p>
            <a:pPr lvl="0"/>
            <a:endParaRPr lang="en-US" noProof="0" dirty="0"/>
          </a:p>
        </p:txBody>
      </p:sp>
      <p:sp>
        <p:nvSpPr>
          <p:cNvPr id="5" name="Rectangle 69"/>
          <p:cNvSpPr>
            <a:spLocks noGrp="1" noChangeArrowheads="1"/>
          </p:cNvSpPr>
          <p:nvPr>
            <p:ph type="dt" sz="half" idx="10"/>
          </p:nvPr>
        </p:nvSpPr>
        <p:spPr>
          <a:ln/>
        </p:spPr>
        <p:txBody>
          <a:bodyPr/>
          <a:lstStyle>
            <a:lvl1pPr>
              <a:defRPr/>
            </a:lvl1pPr>
          </a:lstStyle>
          <a:p>
            <a:pPr>
              <a:defRPr/>
            </a:pPr>
            <a:endParaRPr 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a:lvl1pPr>
          </a:lstStyle>
          <a:p>
            <a:pPr>
              <a:defRPr/>
            </a:pPr>
            <a:fld id="{A97D9A62-7D34-4A52-BA31-20806F0CFAF9}" type="slidenum">
              <a:rPr lang="en-US"/>
              <a:pPr>
                <a:defRPr/>
              </a:pPr>
              <a:t>‹#›</a:t>
            </a:fld>
            <a:endParaRPr lang="en-US" dirty="0"/>
          </a:p>
        </p:txBody>
      </p:sp>
    </p:spTree>
    <p:extLst>
      <p:ext uri="{BB962C8B-B14F-4D97-AF65-F5344CB8AC3E}">
        <p14:creationId xmlns:p14="http://schemas.microsoft.com/office/powerpoint/2010/main" val="2857727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05272" y="407460"/>
            <a:ext cx="16294894" cy="1671743"/>
          </a:xfrm>
        </p:spPr>
        <p:txBody>
          <a:bodyPr/>
          <a:lstStyle/>
          <a:p>
            <a:r>
              <a:rPr lang="en-US"/>
              <a:t>Click to edit Master title style</a:t>
            </a:r>
          </a:p>
        </p:txBody>
      </p:sp>
      <p:sp>
        <p:nvSpPr>
          <p:cNvPr id="3" name="Content Placeholder 2"/>
          <p:cNvSpPr>
            <a:spLocks noGrp="1"/>
          </p:cNvSpPr>
          <p:nvPr>
            <p:ph sz="half" idx="1"/>
          </p:nvPr>
        </p:nvSpPr>
        <p:spPr>
          <a:xfrm>
            <a:off x="905272" y="2346961"/>
            <a:ext cx="7996568" cy="6638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03598" y="2346961"/>
            <a:ext cx="7996568" cy="6638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a:lvl1pPr>
          </a:lstStyle>
          <a:p>
            <a:pPr>
              <a:defRPr/>
            </a:pPr>
            <a:fld id="{1AD831E1-768B-4F0B-921E-CB0BE93B8DDA}" type="slidenum">
              <a:rPr lang="en-US"/>
              <a:pPr>
                <a:defRPr/>
              </a:pPr>
              <a:t>‹#›</a:t>
            </a:fld>
            <a:endParaRPr lang="en-US" dirty="0"/>
          </a:p>
        </p:txBody>
      </p:sp>
    </p:spTree>
    <p:extLst>
      <p:ext uri="{BB962C8B-B14F-4D97-AF65-F5344CB8AC3E}">
        <p14:creationId xmlns:p14="http://schemas.microsoft.com/office/powerpoint/2010/main" val="2679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10/17/2018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8636294" y="1505346"/>
            <a:ext cx="905272" cy="647277"/>
          </a:xfrm>
        </p:spPr>
        <p:txBody>
          <a:bodyPr/>
          <a:lstStyle/>
          <a:p>
            <a:fld id="{69E29E33-B620-47F9-BB04-8846C2A5AFCC}" type="slidenum">
              <a:rPr kumimoji="0" lang="en-US" smtClean="0"/>
              <a:pPr eaLnBrk="1" latinLnBrk="0" hangingPunct="1"/>
              <a:t>‹#›</a:t>
            </a:fld>
            <a:endParaRPr kumimoji="0" lang="en-US"/>
          </a:p>
        </p:txBody>
      </p:sp>
      <p:sp>
        <p:nvSpPr>
          <p:cNvPr id="8" name="Content Placeholder 7"/>
          <p:cNvSpPr>
            <a:spLocks noGrp="1"/>
          </p:cNvSpPr>
          <p:nvPr>
            <p:ph sz="quarter" idx="1"/>
          </p:nvPr>
        </p:nvSpPr>
        <p:spPr>
          <a:xfrm>
            <a:off x="597480" y="2239670"/>
            <a:ext cx="16838057" cy="6705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9837904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5" name="Rectangle 14"/>
          <p:cNvSpPr>
            <a:spLocks noChangeArrowheads="1"/>
          </p:cNvSpPr>
          <p:nvPr/>
        </p:nvSpPr>
        <p:spPr bwMode="white">
          <a:xfrm>
            <a:off x="0" y="9834880"/>
            <a:ext cx="18105438" cy="2235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6" name="Rectangle 15"/>
          <p:cNvSpPr>
            <a:spLocks noChangeArrowheads="1"/>
          </p:cNvSpPr>
          <p:nvPr/>
        </p:nvSpPr>
        <p:spPr bwMode="white">
          <a:xfrm>
            <a:off x="0" y="0"/>
            <a:ext cx="18105438" cy="2235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8" name="Rectangle 17"/>
          <p:cNvSpPr>
            <a:spLocks noChangeArrowheads="1"/>
          </p:cNvSpPr>
          <p:nvPr/>
        </p:nvSpPr>
        <p:spPr bwMode="white">
          <a:xfrm>
            <a:off x="17803681" y="2794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9" name="Rectangle 18"/>
          <p:cNvSpPr>
            <a:spLocks noChangeArrowheads="1"/>
          </p:cNvSpPr>
          <p:nvPr/>
        </p:nvSpPr>
        <p:spPr bwMode="white">
          <a:xfrm>
            <a:off x="301757" y="3352800"/>
            <a:ext cx="17489853" cy="4470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2" name="Rectangle 11"/>
          <p:cNvSpPr>
            <a:spLocks noChangeArrowheads="1"/>
          </p:cNvSpPr>
          <p:nvPr/>
        </p:nvSpPr>
        <p:spPr bwMode="auto">
          <a:xfrm>
            <a:off x="307793" y="208783"/>
            <a:ext cx="17489853" cy="3138221"/>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3" name="Text Placeholder 2"/>
          <p:cNvSpPr>
            <a:spLocks noGrp="1"/>
          </p:cNvSpPr>
          <p:nvPr>
            <p:ph type="body" idx="1"/>
          </p:nvPr>
        </p:nvSpPr>
        <p:spPr>
          <a:xfrm>
            <a:off x="2709531" y="4023361"/>
            <a:ext cx="12830970" cy="2454063"/>
          </a:xfrm>
        </p:spPr>
        <p:txBody>
          <a:bodyPr anchor="t"/>
          <a:lstStyle>
            <a:lvl1pPr marL="0" indent="0" algn="ctr">
              <a:buNone/>
              <a:defRPr sz="2347" b="1" cap="all" spc="367" baseline="0">
                <a:solidFill>
                  <a:schemeClr val="tx2"/>
                </a:solidFill>
              </a:defRPr>
            </a:lvl1pPr>
            <a:lvl2pPr>
              <a:buNone/>
              <a:defRPr sz="2640">
                <a:solidFill>
                  <a:schemeClr val="tx1">
                    <a:tint val="75000"/>
                  </a:schemeClr>
                </a:solidFill>
              </a:defRPr>
            </a:lvl2pPr>
            <a:lvl3pPr>
              <a:buNone/>
              <a:defRPr sz="2347">
                <a:solidFill>
                  <a:schemeClr val="tx1">
                    <a:tint val="75000"/>
                  </a:schemeClr>
                </a:solidFill>
              </a:defRPr>
            </a:lvl3pPr>
            <a:lvl4pPr>
              <a:buNone/>
              <a:defRPr sz="2053">
                <a:solidFill>
                  <a:schemeClr val="tx1">
                    <a:tint val="75000"/>
                  </a:schemeClr>
                </a:solidFill>
              </a:defRPr>
            </a:lvl4pPr>
            <a:lvl5pPr>
              <a:buNone/>
              <a:defRPr sz="2053">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289687" y="9374429"/>
            <a:ext cx="17489853" cy="45402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4" name="Rectangle 13"/>
          <p:cNvSpPr>
            <a:spLocks noChangeArrowheads="1"/>
          </p:cNvSpPr>
          <p:nvPr/>
        </p:nvSpPr>
        <p:spPr bwMode="auto">
          <a:xfrm>
            <a:off x="301757" y="223520"/>
            <a:ext cx="17489853" cy="9602419"/>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4112" tIns="67056" rIns="134112" bIns="67056" anchor="ctr" compatLnSpc="1"/>
          <a:lstStyle/>
          <a:p>
            <a:endParaRPr kumimoji="0" lang="en-US" sz="3520" dirty="0"/>
          </a:p>
        </p:txBody>
      </p:sp>
      <p:sp>
        <p:nvSpPr>
          <p:cNvPr id="5" name="Footer Placeholder 4"/>
          <p:cNvSpPr>
            <a:spLocks noGrp="1"/>
          </p:cNvSpPr>
          <p:nvPr>
            <p:ph type="ftr" sz="quarter" idx="11"/>
          </p:nvPr>
        </p:nvSpPr>
        <p:spPr/>
        <p:txBody>
          <a:bodyPr/>
          <a:lstStyle/>
          <a:p>
            <a:endParaRPr kumimoji="0"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10/17/2018</a:t>
            </a:fld>
            <a:endParaRPr lang="en-US"/>
          </a:p>
        </p:txBody>
      </p:sp>
      <p:sp>
        <p:nvSpPr>
          <p:cNvPr id="8" name="Straight Connector 7"/>
          <p:cNvSpPr>
            <a:spLocks noChangeShapeType="1"/>
          </p:cNvSpPr>
          <p:nvPr/>
        </p:nvSpPr>
        <p:spPr bwMode="auto">
          <a:xfrm>
            <a:off x="301757" y="3576320"/>
            <a:ext cx="1748985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4112" tIns="67056" rIns="134112" bIns="67056" anchor="ctr" compatLnSpc="1"/>
          <a:lstStyle/>
          <a:p>
            <a:endParaRPr kumimoji="0" lang="en-US" sz="3520"/>
          </a:p>
        </p:txBody>
      </p:sp>
      <p:sp>
        <p:nvSpPr>
          <p:cNvPr id="10" name="Oval 9"/>
          <p:cNvSpPr/>
          <p:nvPr/>
        </p:nvSpPr>
        <p:spPr>
          <a:xfrm>
            <a:off x="8449205" y="3102458"/>
            <a:ext cx="1207029" cy="89408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11" name="Oval 10"/>
          <p:cNvSpPr/>
          <p:nvPr/>
        </p:nvSpPr>
        <p:spPr>
          <a:xfrm>
            <a:off x="8636294" y="3241040"/>
            <a:ext cx="832850" cy="61691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6" name="Slide Number Placeholder 5"/>
          <p:cNvSpPr>
            <a:spLocks noGrp="1"/>
          </p:cNvSpPr>
          <p:nvPr>
            <p:ph type="sldNum" sz="quarter" idx="12"/>
          </p:nvPr>
        </p:nvSpPr>
        <p:spPr>
          <a:xfrm>
            <a:off x="8600083" y="3225861"/>
            <a:ext cx="905272" cy="647277"/>
          </a:xfrm>
        </p:spPr>
        <p:txBody>
          <a:bodyPr/>
          <a:lstStyle>
            <a:lvl1pPr>
              <a:defRPr>
                <a:solidFill>
                  <a:schemeClr val="accent3">
                    <a:shade val="75000"/>
                  </a:schemeClr>
                </a:solidFill>
              </a:defRPr>
            </a:lvl1pPr>
          </a:lstStyle>
          <a:p>
            <a:fld id="{69E29E33-B620-47F9-BB04-8846C2A5AFCC}" type="slidenum">
              <a:rPr kumimoji="0" lang="en-US" smtClean="0"/>
              <a:pPr eaLnBrk="1" latinLnBrk="0" hangingPunct="1"/>
              <a:t>‹#›</a:t>
            </a:fld>
            <a:endParaRPr kumimoji="0" lang="en-US"/>
          </a:p>
        </p:txBody>
      </p:sp>
      <p:sp>
        <p:nvSpPr>
          <p:cNvPr id="2" name="Title 1"/>
          <p:cNvSpPr>
            <a:spLocks noGrp="1"/>
          </p:cNvSpPr>
          <p:nvPr>
            <p:ph type="title"/>
          </p:nvPr>
        </p:nvSpPr>
        <p:spPr>
          <a:xfrm>
            <a:off x="1430205" y="782320"/>
            <a:ext cx="15389622" cy="2235200"/>
          </a:xfrm>
        </p:spPr>
        <p:txBody>
          <a:bodyPr anchor="b"/>
          <a:lstStyle>
            <a:lvl1pPr algn="ctr">
              <a:buNone/>
              <a:defRPr sz="616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92803534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97479" y="335280"/>
            <a:ext cx="16898409" cy="1113130"/>
          </a:xfrm>
        </p:spPr>
        <p:txBody>
          <a:bodyPr/>
          <a:lstStyle/>
          <a:p>
            <a:r>
              <a:rPr kumimoji="0" lang="en-US"/>
              <a:t>Click to edit Master title style</a:t>
            </a:r>
          </a:p>
        </p:txBody>
      </p:sp>
      <p:sp>
        <p:nvSpPr>
          <p:cNvPr id="5" name="Date Placeholder 4"/>
          <p:cNvSpPr>
            <a:spLocks noGrp="1"/>
          </p:cNvSpPr>
          <p:nvPr>
            <p:ph type="dt" sz="half" idx="10"/>
          </p:nvPr>
        </p:nvSpPr>
        <p:spPr>
          <a:xfrm>
            <a:off x="11466777" y="9401251"/>
            <a:ext cx="6029111" cy="536448"/>
          </a:xfrm>
        </p:spPr>
        <p:txBody>
          <a:bodyPr/>
          <a:lstStyle/>
          <a:p>
            <a:pPr eaLnBrk="1" latinLnBrk="0" hangingPunct="1"/>
            <a:fld id="{7CB97365-EBCA-4027-87D5-99FC1D4DF0BB}" type="datetimeFigureOut">
              <a:rPr lang="en-US" smtClean="0"/>
              <a:pPr eaLnBrk="1" latinLnBrk="0" hangingPunct="1"/>
              <a:t>10/17/2018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
        <p:nvSpPr>
          <p:cNvPr id="8" name="Straight Connector 7"/>
          <p:cNvSpPr>
            <a:spLocks noChangeShapeType="1"/>
          </p:cNvSpPr>
          <p:nvPr/>
        </p:nvSpPr>
        <p:spPr bwMode="auto">
          <a:xfrm flipV="1">
            <a:off x="9035058" y="2310957"/>
            <a:ext cx="17664" cy="7068684"/>
          </a:xfrm>
          <a:prstGeom prst="line">
            <a:avLst/>
          </a:prstGeom>
          <a:noFill/>
          <a:ln w="9525" cap="flat" cmpd="sng" algn="ctr">
            <a:solidFill>
              <a:schemeClr val="tx2"/>
            </a:solidFill>
            <a:prstDash val="sysDash"/>
            <a:round/>
            <a:headEnd type="none" w="med" len="med"/>
            <a:tailEnd type="none" w="med" len="med"/>
          </a:ln>
          <a:effectLst/>
        </p:spPr>
        <p:txBody>
          <a:bodyPr vert="horz" wrap="none" lIns="134112" tIns="67056" rIns="134112" bIns="67056" anchor="ctr" compatLnSpc="1"/>
          <a:lstStyle/>
          <a:p>
            <a:endParaRPr kumimoji="0" lang="en-US" sz="3520"/>
          </a:p>
        </p:txBody>
      </p:sp>
      <p:sp>
        <p:nvSpPr>
          <p:cNvPr id="10" name="Content Placeholder 9"/>
          <p:cNvSpPr>
            <a:spLocks noGrp="1"/>
          </p:cNvSpPr>
          <p:nvPr>
            <p:ph sz="half" idx="1"/>
          </p:nvPr>
        </p:nvSpPr>
        <p:spPr>
          <a:xfrm>
            <a:off x="597480" y="2011680"/>
            <a:ext cx="7996568" cy="6866534"/>
          </a:xfrm>
        </p:spPr>
        <p:txBody>
          <a:bodyPr/>
          <a:lstStyle>
            <a:lvl1pPr>
              <a:defRPr sz="3667"/>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9505355" y="2011680"/>
            <a:ext cx="7996568" cy="6866534"/>
          </a:xfrm>
        </p:spPr>
        <p:txBody>
          <a:bodyPr/>
          <a:lstStyle>
            <a:lvl1pPr>
              <a:defRPr sz="3667"/>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2850077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5.png"/><Relationship Id="rId2" Type="http://schemas.openxmlformats.org/officeDocument/2006/relationships/slideLayout" Target="../slideLayouts/slideLayout40.xml"/><Relationship Id="rId16" Type="http://schemas.openxmlformats.org/officeDocument/2006/relationships/theme" Target="../theme/theme6.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7.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7487920"/>
            <a:ext cx="18105438" cy="25704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60934" tIns="80467" rIns="160934" bIns="80467" rtlCol="0" anchor="ctr"/>
          <a:lstStyle/>
          <a:p>
            <a:pPr algn="ctr"/>
            <a:endParaRPr lang="en-US" dirty="0"/>
          </a:p>
        </p:txBody>
      </p:sp>
      <p:sp>
        <p:nvSpPr>
          <p:cNvPr id="8" name="Rectangle 7"/>
          <p:cNvSpPr/>
          <p:nvPr/>
        </p:nvSpPr>
        <p:spPr>
          <a:xfrm>
            <a:off x="0" y="0"/>
            <a:ext cx="18105438" cy="7487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0934" tIns="80467" rIns="160934" bIns="80467" rtlCol="0" anchor="ctr"/>
          <a:lstStyle/>
          <a:p>
            <a:pPr algn="ctr"/>
            <a:endParaRPr lang="en-US" dirty="0"/>
          </a:p>
        </p:txBody>
      </p:sp>
      <p:sp>
        <p:nvSpPr>
          <p:cNvPr id="9" name="Rectangle 8"/>
          <p:cNvSpPr/>
          <p:nvPr/>
        </p:nvSpPr>
        <p:spPr>
          <a:xfrm>
            <a:off x="0" y="5526846"/>
            <a:ext cx="18105438" cy="33528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0934" tIns="80467" rIns="160934" bIns="80467" rtlCol="0" anchor="ctr"/>
          <a:lstStyle/>
          <a:p>
            <a:pPr algn="ctr"/>
            <a:endParaRPr lang="en-US" dirty="0"/>
          </a:p>
        </p:txBody>
      </p:sp>
      <p:sp>
        <p:nvSpPr>
          <p:cNvPr id="10" name="Oval 9"/>
          <p:cNvSpPr/>
          <p:nvPr/>
        </p:nvSpPr>
        <p:spPr>
          <a:xfrm>
            <a:off x="0" y="2346960"/>
            <a:ext cx="18105438" cy="748792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0934" tIns="80467" rIns="160934" bIns="80467" rtlCol="0" anchor="ctr"/>
          <a:lstStyle/>
          <a:p>
            <a:pPr algn="ctr"/>
            <a:endParaRPr lang="en-US" dirty="0"/>
          </a:p>
        </p:txBody>
      </p:sp>
      <p:sp>
        <p:nvSpPr>
          <p:cNvPr id="2" name="Title Placeholder 1"/>
          <p:cNvSpPr>
            <a:spLocks noGrp="1"/>
          </p:cNvSpPr>
          <p:nvPr>
            <p:ph type="title"/>
          </p:nvPr>
        </p:nvSpPr>
        <p:spPr>
          <a:xfrm>
            <a:off x="3550776" y="6412513"/>
            <a:ext cx="12894998" cy="1676400"/>
          </a:xfrm>
          <a:prstGeom prst="rect">
            <a:avLst/>
          </a:prstGeom>
          <a:effectLst/>
        </p:spPr>
        <p:txBody>
          <a:bodyPr vert="horz" lIns="160934" tIns="80467" rIns="160934" bIns="80467"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2263180" y="1073981"/>
            <a:ext cx="12673807" cy="5096256"/>
          </a:xfrm>
          <a:prstGeom prst="rect">
            <a:avLst/>
          </a:prstGeom>
        </p:spPr>
        <p:txBody>
          <a:bodyPr vert="horz" lIns="160934" tIns="80467" rIns="160934" bIns="804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221171" y="9052561"/>
            <a:ext cx="4978995" cy="535517"/>
          </a:xfrm>
          <a:prstGeom prst="rect">
            <a:avLst/>
          </a:prstGeom>
        </p:spPr>
        <p:txBody>
          <a:bodyPr vert="horz" lIns="160934" tIns="80467" rIns="160934" bIns="80467" rtlCol="0" anchor="ctr"/>
          <a:lstStyle>
            <a:lvl1pPr algn="r">
              <a:defRPr sz="1900" b="1">
                <a:solidFill>
                  <a:schemeClr val="tx1">
                    <a:lumMod val="50000"/>
                    <a:lumOff val="50000"/>
                  </a:schemeClr>
                </a:solidFill>
              </a:defRPr>
            </a:lvl1pPr>
          </a:lstStyle>
          <a:p>
            <a:r>
              <a:rPr lang="en-US" dirty="0"/>
              <a:t>Council Committee </a:t>
            </a:r>
          </a:p>
          <a:p>
            <a:r>
              <a:rPr lang="en-US" dirty="0"/>
              <a:t>January 5, 2015</a:t>
            </a:r>
          </a:p>
        </p:txBody>
      </p:sp>
      <p:sp>
        <p:nvSpPr>
          <p:cNvPr id="5" name="Footer Placeholder 4"/>
          <p:cNvSpPr>
            <a:spLocks noGrp="1"/>
          </p:cNvSpPr>
          <p:nvPr>
            <p:ph type="ftr" sz="quarter" idx="3"/>
          </p:nvPr>
        </p:nvSpPr>
        <p:spPr>
          <a:xfrm>
            <a:off x="905271" y="9052561"/>
            <a:ext cx="6638663" cy="535517"/>
          </a:xfrm>
          <a:prstGeom prst="rect">
            <a:avLst/>
          </a:prstGeom>
        </p:spPr>
        <p:txBody>
          <a:bodyPr vert="horz" lIns="160934" tIns="80467" rIns="160934" bIns="80467" rtlCol="0" anchor="ctr"/>
          <a:lstStyle>
            <a:lvl1pPr algn="l">
              <a:defRPr sz="19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543932" y="9052561"/>
            <a:ext cx="3621088" cy="535517"/>
          </a:xfrm>
          <a:prstGeom prst="rect">
            <a:avLst/>
          </a:prstGeom>
        </p:spPr>
        <p:txBody>
          <a:bodyPr vert="horz" lIns="160934" tIns="80467" rIns="160934" bIns="80467" rtlCol="0" anchor="ctr"/>
          <a:lstStyle>
            <a:lvl1pPr algn="ctr">
              <a:defRPr sz="2100" b="1">
                <a:solidFill>
                  <a:schemeClr val="tx1">
                    <a:lumMod val="50000"/>
                    <a:lumOff val="50000"/>
                  </a:schemeClr>
                </a:solidFill>
              </a:defRPr>
            </a:lvl1pPr>
          </a:lstStyle>
          <a:p>
            <a:fld id="{EF40FF9B-35AD-494F-A351-E689B77BCB0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1" r:id="rId1"/>
  </p:sldLayoutIdLst>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hf sldNum="0" hdr="0" dt="0"/>
  <p:txStyles>
    <p:titleStyle>
      <a:lvl1pPr marL="563270" indent="-563270" algn="r" defTabSz="1609344" rtl="0" eaLnBrk="1" latinLnBrk="0" hangingPunct="1">
        <a:spcBef>
          <a:spcPct val="0"/>
        </a:spcBef>
        <a:buClr>
          <a:schemeClr val="accent6">
            <a:lumMod val="75000"/>
          </a:schemeClr>
        </a:buClr>
        <a:buSzPct val="128000"/>
        <a:buFont typeface="Georgia" pitchFamily="18" charset="0"/>
        <a:buChar char="*"/>
        <a:defRPr sz="81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02336" indent="-321869" algn="l" defTabSz="1609344" rtl="0" eaLnBrk="1" latinLnBrk="0" hangingPunct="1">
        <a:spcBef>
          <a:spcPct val="20000"/>
        </a:spcBef>
        <a:spcAft>
          <a:spcPts val="528"/>
        </a:spcAft>
        <a:buClr>
          <a:schemeClr val="accent6">
            <a:lumMod val="75000"/>
          </a:schemeClr>
        </a:buClr>
        <a:buSzPct val="130000"/>
        <a:buFont typeface="Georgia" pitchFamily="18" charset="0"/>
        <a:buChar char="*"/>
        <a:defRPr sz="3900" kern="1200">
          <a:solidFill>
            <a:schemeClr val="tx1">
              <a:lumMod val="75000"/>
              <a:lumOff val="25000"/>
            </a:schemeClr>
          </a:solidFill>
          <a:latin typeface="+mn-lt"/>
          <a:ea typeface="+mn-ea"/>
          <a:cs typeface="+mn-cs"/>
        </a:defRPr>
      </a:lvl1pPr>
      <a:lvl2pPr marL="965606" indent="-321869" algn="l" defTabSz="1609344" rtl="0" eaLnBrk="1" latinLnBrk="0" hangingPunct="1">
        <a:spcBef>
          <a:spcPct val="20000"/>
        </a:spcBef>
        <a:spcAft>
          <a:spcPts val="528"/>
        </a:spcAft>
        <a:buClr>
          <a:schemeClr val="accent6">
            <a:lumMod val="75000"/>
          </a:schemeClr>
        </a:buClr>
        <a:buSzPct val="130000"/>
        <a:buFont typeface="Georgia" pitchFamily="18" charset="0"/>
        <a:buChar char="*"/>
        <a:defRPr sz="3500" kern="1200">
          <a:solidFill>
            <a:schemeClr val="tx1">
              <a:lumMod val="75000"/>
              <a:lumOff val="25000"/>
            </a:schemeClr>
          </a:solidFill>
          <a:latin typeface="+mn-lt"/>
          <a:ea typeface="+mn-ea"/>
          <a:cs typeface="+mn-cs"/>
        </a:defRPr>
      </a:lvl2pPr>
      <a:lvl3pPr marL="1448410" indent="-321869" algn="l" defTabSz="1609344" rtl="0" eaLnBrk="1" latinLnBrk="0" hangingPunct="1">
        <a:spcBef>
          <a:spcPct val="20000"/>
        </a:spcBef>
        <a:spcAft>
          <a:spcPts val="528"/>
        </a:spcAft>
        <a:buClr>
          <a:schemeClr val="accent6">
            <a:lumMod val="75000"/>
          </a:schemeClr>
        </a:buClr>
        <a:buSzPct val="130000"/>
        <a:buFont typeface="Georgia" pitchFamily="18" charset="0"/>
        <a:buChar char="*"/>
        <a:defRPr sz="3200" kern="1200">
          <a:solidFill>
            <a:schemeClr val="tx1">
              <a:lumMod val="75000"/>
              <a:lumOff val="25000"/>
            </a:schemeClr>
          </a:solidFill>
          <a:latin typeface="+mn-lt"/>
          <a:ea typeface="+mn-ea"/>
          <a:cs typeface="+mn-cs"/>
        </a:defRPr>
      </a:lvl3pPr>
      <a:lvl4pPr marL="1931213" indent="-321869" algn="l" defTabSz="1609344" rtl="0" eaLnBrk="1" latinLnBrk="0" hangingPunct="1">
        <a:spcBef>
          <a:spcPct val="20000"/>
        </a:spcBef>
        <a:spcAft>
          <a:spcPts val="528"/>
        </a:spcAft>
        <a:buClr>
          <a:schemeClr val="accent6">
            <a:lumMod val="75000"/>
          </a:schemeClr>
        </a:buClr>
        <a:buSzPct val="130000"/>
        <a:buFont typeface="Georgia" pitchFamily="18" charset="0"/>
        <a:buChar char="*"/>
        <a:defRPr sz="2800" kern="1200">
          <a:solidFill>
            <a:schemeClr val="tx1">
              <a:lumMod val="75000"/>
              <a:lumOff val="25000"/>
            </a:schemeClr>
          </a:solidFill>
          <a:latin typeface="+mn-lt"/>
          <a:ea typeface="+mn-ea"/>
          <a:cs typeface="+mn-cs"/>
        </a:defRPr>
      </a:lvl4pPr>
      <a:lvl5pPr marL="2446203" indent="-321869" algn="l" defTabSz="1609344" rtl="0" eaLnBrk="1" latinLnBrk="0" hangingPunct="1">
        <a:spcBef>
          <a:spcPct val="20000"/>
        </a:spcBef>
        <a:spcAft>
          <a:spcPts val="528"/>
        </a:spcAft>
        <a:buClr>
          <a:schemeClr val="accent6">
            <a:lumMod val="75000"/>
          </a:schemeClr>
        </a:buClr>
        <a:buSzPct val="130000"/>
        <a:buFont typeface="Georgia" pitchFamily="18" charset="0"/>
        <a:buChar char="*"/>
        <a:defRPr sz="2500" kern="1200">
          <a:solidFill>
            <a:schemeClr val="tx1">
              <a:lumMod val="75000"/>
              <a:lumOff val="25000"/>
            </a:schemeClr>
          </a:solidFill>
          <a:latin typeface="+mn-lt"/>
          <a:ea typeface="+mn-ea"/>
          <a:cs typeface="+mn-cs"/>
        </a:defRPr>
      </a:lvl5pPr>
      <a:lvl6pPr marL="2929006" indent="-321869" algn="l" defTabSz="1609344" rtl="0" eaLnBrk="1" latinLnBrk="0" hangingPunct="1">
        <a:spcBef>
          <a:spcPct val="20000"/>
        </a:spcBef>
        <a:spcAft>
          <a:spcPts val="528"/>
        </a:spcAft>
        <a:buClr>
          <a:schemeClr val="accent6">
            <a:lumMod val="75000"/>
          </a:schemeClr>
        </a:buClr>
        <a:buSzPct val="130000"/>
        <a:buFont typeface="Georgia" pitchFamily="18" charset="0"/>
        <a:buChar char="*"/>
        <a:defRPr sz="2500" kern="1200">
          <a:solidFill>
            <a:schemeClr val="tx1">
              <a:lumMod val="75000"/>
              <a:lumOff val="25000"/>
            </a:schemeClr>
          </a:solidFill>
          <a:latin typeface="+mn-lt"/>
          <a:ea typeface="+mn-ea"/>
          <a:cs typeface="+mn-cs"/>
        </a:defRPr>
      </a:lvl6pPr>
      <a:lvl7pPr marL="3460090" indent="-321869" algn="l" defTabSz="1609344" rtl="0" eaLnBrk="1" latinLnBrk="0" hangingPunct="1">
        <a:spcBef>
          <a:spcPct val="20000"/>
        </a:spcBef>
        <a:spcAft>
          <a:spcPts val="528"/>
        </a:spcAft>
        <a:buClr>
          <a:schemeClr val="accent6">
            <a:lumMod val="75000"/>
          </a:schemeClr>
        </a:buClr>
        <a:buSzPct val="130000"/>
        <a:buFont typeface="Georgia" pitchFamily="18" charset="0"/>
        <a:buChar char="*"/>
        <a:defRPr sz="2500" kern="1200">
          <a:solidFill>
            <a:schemeClr val="tx1">
              <a:lumMod val="75000"/>
              <a:lumOff val="25000"/>
            </a:schemeClr>
          </a:solidFill>
          <a:latin typeface="+mn-lt"/>
          <a:ea typeface="+mn-ea"/>
          <a:cs typeface="+mn-cs"/>
        </a:defRPr>
      </a:lvl7pPr>
      <a:lvl8pPr marL="4023360" indent="-321869" algn="l" defTabSz="1609344" rtl="0" eaLnBrk="1" latinLnBrk="0" hangingPunct="1">
        <a:spcBef>
          <a:spcPct val="20000"/>
        </a:spcBef>
        <a:spcAft>
          <a:spcPts val="528"/>
        </a:spcAft>
        <a:buClr>
          <a:schemeClr val="accent6">
            <a:lumMod val="75000"/>
          </a:schemeClr>
        </a:buClr>
        <a:buSzPct val="130000"/>
        <a:buFont typeface="Georgia" pitchFamily="18" charset="0"/>
        <a:buChar char="*"/>
        <a:defRPr sz="2500" kern="1200">
          <a:solidFill>
            <a:schemeClr val="tx1">
              <a:lumMod val="75000"/>
              <a:lumOff val="25000"/>
            </a:schemeClr>
          </a:solidFill>
          <a:latin typeface="+mn-lt"/>
          <a:ea typeface="+mn-ea"/>
          <a:cs typeface="+mn-cs"/>
        </a:defRPr>
      </a:lvl8pPr>
      <a:lvl9pPr marL="4554444" indent="-321869" algn="l" defTabSz="1609344" rtl="0" eaLnBrk="1" latinLnBrk="0" hangingPunct="1">
        <a:spcBef>
          <a:spcPct val="20000"/>
        </a:spcBef>
        <a:spcAft>
          <a:spcPts val="528"/>
        </a:spcAft>
        <a:buClr>
          <a:schemeClr val="accent6">
            <a:lumMod val="75000"/>
          </a:schemeClr>
        </a:buClr>
        <a:buSzPct val="130000"/>
        <a:buFont typeface="Georgia" pitchFamily="18" charset="0"/>
        <a:buChar char="*"/>
        <a:defRPr sz="2500" kern="1200">
          <a:solidFill>
            <a:schemeClr val="tx1">
              <a:lumMod val="75000"/>
              <a:lumOff val="25000"/>
            </a:schemeClr>
          </a:solidFill>
          <a:latin typeface="+mn-lt"/>
          <a:ea typeface="+mn-ea"/>
          <a:cs typeface="+mn-cs"/>
        </a:defRPr>
      </a:lvl9pPr>
    </p:bodyStyle>
    <p:otherStyle>
      <a:defPPr>
        <a:defRPr lang="en-US"/>
      </a:defPPr>
      <a:lvl1pPr marL="0" algn="l" defTabSz="1609344" rtl="0" eaLnBrk="1" latinLnBrk="0" hangingPunct="1">
        <a:defRPr sz="3200" kern="1200">
          <a:solidFill>
            <a:schemeClr val="tx1"/>
          </a:solidFill>
          <a:latin typeface="+mn-lt"/>
          <a:ea typeface="+mn-ea"/>
          <a:cs typeface="+mn-cs"/>
        </a:defRPr>
      </a:lvl1pPr>
      <a:lvl2pPr marL="804672" algn="l" defTabSz="1609344" rtl="0" eaLnBrk="1" latinLnBrk="0" hangingPunct="1">
        <a:defRPr sz="3200" kern="1200">
          <a:solidFill>
            <a:schemeClr val="tx1"/>
          </a:solidFill>
          <a:latin typeface="+mn-lt"/>
          <a:ea typeface="+mn-ea"/>
          <a:cs typeface="+mn-cs"/>
        </a:defRPr>
      </a:lvl2pPr>
      <a:lvl3pPr marL="1609344" algn="l" defTabSz="1609344" rtl="0" eaLnBrk="1" latinLnBrk="0" hangingPunct="1">
        <a:defRPr sz="3200" kern="1200">
          <a:solidFill>
            <a:schemeClr val="tx1"/>
          </a:solidFill>
          <a:latin typeface="+mn-lt"/>
          <a:ea typeface="+mn-ea"/>
          <a:cs typeface="+mn-cs"/>
        </a:defRPr>
      </a:lvl3pPr>
      <a:lvl4pPr marL="2414016" algn="l" defTabSz="1609344" rtl="0" eaLnBrk="1" latinLnBrk="0" hangingPunct="1">
        <a:defRPr sz="3200" kern="1200">
          <a:solidFill>
            <a:schemeClr val="tx1"/>
          </a:solidFill>
          <a:latin typeface="+mn-lt"/>
          <a:ea typeface="+mn-ea"/>
          <a:cs typeface="+mn-cs"/>
        </a:defRPr>
      </a:lvl4pPr>
      <a:lvl5pPr marL="3218688" algn="l" defTabSz="1609344" rtl="0" eaLnBrk="1" latinLnBrk="0" hangingPunct="1">
        <a:defRPr sz="3200" kern="1200">
          <a:solidFill>
            <a:schemeClr val="tx1"/>
          </a:solidFill>
          <a:latin typeface="+mn-lt"/>
          <a:ea typeface="+mn-ea"/>
          <a:cs typeface="+mn-cs"/>
        </a:defRPr>
      </a:lvl5pPr>
      <a:lvl6pPr marL="4023360" algn="l" defTabSz="1609344" rtl="0" eaLnBrk="1" latinLnBrk="0" hangingPunct="1">
        <a:defRPr sz="3200" kern="1200">
          <a:solidFill>
            <a:schemeClr val="tx1"/>
          </a:solidFill>
          <a:latin typeface="+mn-lt"/>
          <a:ea typeface="+mn-ea"/>
          <a:cs typeface="+mn-cs"/>
        </a:defRPr>
      </a:lvl6pPr>
      <a:lvl7pPr marL="4828032" algn="l" defTabSz="1609344" rtl="0" eaLnBrk="1" latinLnBrk="0" hangingPunct="1">
        <a:defRPr sz="3200" kern="1200">
          <a:solidFill>
            <a:schemeClr val="tx1"/>
          </a:solidFill>
          <a:latin typeface="+mn-lt"/>
          <a:ea typeface="+mn-ea"/>
          <a:cs typeface="+mn-cs"/>
        </a:defRPr>
      </a:lvl7pPr>
      <a:lvl8pPr marL="5632704" algn="l" defTabSz="1609344" rtl="0" eaLnBrk="1" latinLnBrk="0" hangingPunct="1">
        <a:defRPr sz="3200" kern="1200">
          <a:solidFill>
            <a:schemeClr val="tx1"/>
          </a:solidFill>
          <a:latin typeface="+mn-lt"/>
          <a:ea typeface="+mn-ea"/>
          <a:cs typeface="+mn-cs"/>
        </a:defRPr>
      </a:lvl8pPr>
      <a:lvl9pPr marL="6437376" algn="l" defTabSz="1609344"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Freeform 2"/>
          <p:cNvSpPr>
            <a:spLocks/>
          </p:cNvSpPr>
          <p:nvPr/>
        </p:nvSpPr>
        <p:spPr bwMode="hidden">
          <a:xfrm>
            <a:off x="13123300" y="9429750"/>
            <a:ext cx="565795" cy="30734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sz="3520"/>
          </a:p>
        </p:txBody>
      </p:sp>
      <p:grpSp>
        <p:nvGrpSpPr>
          <p:cNvPr id="1027" name="Group 3"/>
          <p:cNvGrpSpPr>
            <a:grpSpLocks/>
          </p:cNvGrpSpPr>
          <p:nvPr/>
        </p:nvGrpSpPr>
        <p:grpSpPr bwMode="auto">
          <a:xfrm>
            <a:off x="6288" y="6258560"/>
            <a:ext cx="18099151" cy="3799840"/>
            <a:chOff x="2" y="2688"/>
            <a:chExt cx="5758" cy="1632"/>
          </a:xfrm>
        </p:grpSpPr>
        <p:sp>
          <p:nvSpPr>
            <p:cNvPr id="137220"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3520"/>
            </a:p>
          </p:txBody>
        </p:sp>
        <p:grpSp>
          <p:nvGrpSpPr>
            <p:cNvPr id="1034" name="Group 5"/>
            <p:cNvGrpSpPr>
              <a:grpSpLocks/>
            </p:cNvGrpSpPr>
            <p:nvPr userDrawn="1"/>
          </p:nvGrpSpPr>
          <p:grpSpPr bwMode="auto">
            <a:xfrm>
              <a:off x="3528" y="3715"/>
              <a:ext cx="792" cy="521"/>
              <a:chOff x="3527" y="3715"/>
              <a:chExt cx="792" cy="521"/>
            </a:xfrm>
          </p:grpSpPr>
          <p:sp>
            <p:nvSpPr>
              <p:cNvPr id="13722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sz="3520"/>
              </a:p>
            </p:txBody>
          </p:sp>
          <p:sp>
            <p:nvSpPr>
              <p:cNvPr id="13722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sz="3520"/>
              </a:p>
            </p:txBody>
          </p:sp>
          <p:sp>
            <p:nvSpPr>
              <p:cNvPr id="13722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3520"/>
              </a:p>
            </p:txBody>
          </p:sp>
          <p:sp>
            <p:nvSpPr>
              <p:cNvPr id="13722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sz="3520"/>
              </a:p>
            </p:txBody>
          </p:sp>
          <p:sp>
            <p:nvSpPr>
              <p:cNvPr id="137226"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3520"/>
              </a:p>
            </p:txBody>
          </p:sp>
          <p:sp>
            <p:nvSpPr>
              <p:cNvPr id="137227"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sz="3520"/>
              </a:p>
            </p:txBody>
          </p:sp>
          <p:sp>
            <p:nvSpPr>
              <p:cNvPr id="137228"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sz="3520"/>
              </a:p>
            </p:txBody>
          </p:sp>
          <p:sp>
            <p:nvSpPr>
              <p:cNvPr id="137229"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3520"/>
              </a:p>
            </p:txBody>
          </p:sp>
          <p:sp>
            <p:nvSpPr>
              <p:cNvPr id="137230"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sz="3520"/>
              </a:p>
            </p:txBody>
          </p:sp>
          <p:sp>
            <p:nvSpPr>
              <p:cNvPr id="137231"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sz="3520"/>
              </a:p>
            </p:txBody>
          </p:sp>
          <p:sp>
            <p:nvSpPr>
              <p:cNvPr id="13723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3520"/>
              </a:p>
            </p:txBody>
          </p:sp>
        </p:grpSp>
        <p:grpSp>
          <p:nvGrpSpPr>
            <p:cNvPr id="1035" name="Group 17"/>
            <p:cNvGrpSpPr>
              <a:grpSpLocks/>
            </p:cNvGrpSpPr>
            <p:nvPr userDrawn="1"/>
          </p:nvGrpSpPr>
          <p:grpSpPr bwMode="auto">
            <a:xfrm>
              <a:off x="1776" y="3631"/>
              <a:ext cx="1626" cy="683"/>
              <a:chOff x="1776" y="3631"/>
              <a:chExt cx="1626" cy="683"/>
            </a:xfrm>
          </p:grpSpPr>
          <p:sp>
            <p:nvSpPr>
              <p:cNvPr id="13723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sz="3520"/>
              </a:p>
            </p:txBody>
          </p:sp>
          <p:sp>
            <p:nvSpPr>
              <p:cNvPr id="13723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sz="3520"/>
              </a:p>
            </p:txBody>
          </p:sp>
          <p:sp>
            <p:nvSpPr>
              <p:cNvPr id="13723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sz="3520"/>
              </a:p>
            </p:txBody>
          </p:sp>
          <p:sp>
            <p:nvSpPr>
              <p:cNvPr id="13723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sz="3520"/>
              </a:p>
            </p:txBody>
          </p:sp>
          <p:sp>
            <p:nvSpPr>
              <p:cNvPr id="13723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3520"/>
              </a:p>
            </p:txBody>
          </p:sp>
          <p:sp>
            <p:nvSpPr>
              <p:cNvPr id="13723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sz="3520"/>
              </a:p>
            </p:txBody>
          </p:sp>
          <p:sp>
            <p:nvSpPr>
              <p:cNvPr id="137240"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sz="3520"/>
              </a:p>
            </p:txBody>
          </p:sp>
          <p:sp>
            <p:nvSpPr>
              <p:cNvPr id="13724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sz="3520"/>
              </a:p>
            </p:txBody>
          </p:sp>
          <p:sp>
            <p:nvSpPr>
              <p:cNvPr id="137242"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sz="3520"/>
              </a:p>
            </p:txBody>
          </p:sp>
          <p:sp>
            <p:nvSpPr>
              <p:cNvPr id="137243"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sz="3520"/>
              </a:p>
            </p:txBody>
          </p:sp>
          <p:sp>
            <p:nvSpPr>
              <p:cNvPr id="137244"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sz="3520"/>
              </a:p>
            </p:txBody>
          </p:sp>
          <p:sp>
            <p:nvSpPr>
              <p:cNvPr id="137245"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sz="3520"/>
              </a:p>
            </p:txBody>
          </p:sp>
          <p:sp>
            <p:nvSpPr>
              <p:cNvPr id="137246"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sz="3520"/>
              </a:p>
            </p:txBody>
          </p:sp>
          <p:sp>
            <p:nvSpPr>
              <p:cNvPr id="137247"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sz="3520"/>
              </a:p>
            </p:txBody>
          </p:sp>
          <p:sp>
            <p:nvSpPr>
              <p:cNvPr id="137248"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3520"/>
              </a:p>
            </p:txBody>
          </p:sp>
          <p:sp>
            <p:nvSpPr>
              <p:cNvPr id="137249"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3520"/>
              </a:p>
            </p:txBody>
          </p:sp>
          <p:sp>
            <p:nvSpPr>
              <p:cNvPr id="137250"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3520"/>
              </a:p>
            </p:txBody>
          </p:sp>
          <p:sp>
            <p:nvSpPr>
              <p:cNvPr id="137251"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sz="3520"/>
              </a:p>
            </p:txBody>
          </p:sp>
        </p:grpSp>
        <p:grpSp>
          <p:nvGrpSpPr>
            <p:cNvPr id="1036" name="Group 36"/>
            <p:cNvGrpSpPr>
              <a:grpSpLocks/>
            </p:cNvGrpSpPr>
            <p:nvPr userDrawn="1"/>
          </p:nvGrpSpPr>
          <p:grpSpPr bwMode="auto">
            <a:xfrm>
              <a:off x="4128" y="3360"/>
              <a:ext cx="1351" cy="821"/>
              <a:chOff x="4128" y="3360"/>
              <a:chExt cx="1351" cy="821"/>
            </a:xfrm>
          </p:grpSpPr>
          <p:sp>
            <p:nvSpPr>
              <p:cNvPr id="137253"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3520"/>
              </a:p>
            </p:txBody>
          </p:sp>
          <p:sp>
            <p:nvSpPr>
              <p:cNvPr id="137254"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3520"/>
              </a:p>
            </p:txBody>
          </p:sp>
          <p:sp>
            <p:nvSpPr>
              <p:cNvPr id="137255"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sz="3520"/>
              </a:p>
            </p:txBody>
          </p:sp>
          <p:sp>
            <p:nvSpPr>
              <p:cNvPr id="137256"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3520"/>
              </a:p>
            </p:txBody>
          </p:sp>
          <p:sp>
            <p:nvSpPr>
              <p:cNvPr id="137257"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3520"/>
              </a:p>
            </p:txBody>
          </p:sp>
          <p:sp>
            <p:nvSpPr>
              <p:cNvPr id="137258"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3520"/>
              </a:p>
            </p:txBody>
          </p:sp>
          <p:sp>
            <p:nvSpPr>
              <p:cNvPr id="137259"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3520"/>
              </a:p>
            </p:txBody>
          </p:sp>
          <p:sp>
            <p:nvSpPr>
              <p:cNvPr id="137260"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sz="3520"/>
              </a:p>
            </p:txBody>
          </p:sp>
          <p:sp>
            <p:nvSpPr>
              <p:cNvPr id="137261"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sz="3520"/>
              </a:p>
            </p:txBody>
          </p:sp>
          <p:sp>
            <p:nvSpPr>
              <p:cNvPr id="137262"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3520"/>
              </a:p>
            </p:txBody>
          </p:sp>
          <p:sp>
            <p:nvSpPr>
              <p:cNvPr id="137263"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3520"/>
              </a:p>
            </p:txBody>
          </p:sp>
          <p:sp>
            <p:nvSpPr>
              <p:cNvPr id="13726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sz="3520"/>
              </a:p>
            </p:txBody>
          </p:sp>
          <p:sp>
            <p:nvSpPr>
              <p:cNvPr id="13726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sz="3520"/>
              </a:p>
            </p:txBody>
          </p:sp>
          <p:sp>
            <p:nvSpPr>
              <p:cNvPr id="13726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3520"/>
              </a:p>
            </p:txBody>
          </p:sp>
          <p:sp>
            <p:nvSpPr>
              <p:cNvPr id="13726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3520"/>
              </a:p>
            </p:txBody>
          </p:sp>
          <p:sp>
            <p:nvSpPr>
              <p:cNvPr id="13726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3520"/>
              </a:p>
            </p:txBody>
          </p:sp>
          <p:sp>
            <p:nvSpPr>
              <p:cNvPr id="13726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sz="3520"/>
              </a:p>
            </p:txBody>
          </p:sp>
        </p:grpSp>
        <p:grpSp>
          <p:nvGrpSpPr>
            <p:cNvPr id="1037" name="Group 54"/>
            <p:cNvGrpSpPr>
              <a:grpSpLocks/>
            </p:cNvGrpSpPr>
            <p:nvPr userDrawn="1"/>
          </p:nvGrpSpPr>
          <p:grpSpPr bwMode="auto">
            <a:xfrm>
              <a:off x="5280" y="3024"/>
              <a:ext cx="425" cy="258"/>
              <a:chOff x="5280" y="3024"/>
              <a:chExt cx="425" cy="258"/>
            </a:xfrm>
          </p:grpSpPr>
          <p:sp>
            <p:nvSpPr>
              <p:cNvPr id="137271"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a:p>
            </p:txBody>
          </p:sp>
          <p:sp>
            <p:nvSpPr>
              <p:cNvPr id="137272"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a:p>
            </p:txBody>
          </p:sp>
          <p:sp>
            <p:nvSpPr>
              <p:cNvPr id="137273"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a:p>
            </p:txBody>
          </p:sp>
          <p:sp>
            <p:nvSpPr>
              <p:cNvPr id="137274"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a:p>
            </p:txBody>
          </p:sp>
          <p:sp>
            <p:nvSpPr>
              <p:cNvPr id="137275"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3520"/>
              </a:p>
            </p:txBody>
          </p:sp>
          <p:sp>
            <p:nvSpPr>
              <p:cNvPr id="137276"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3520"/>
              </a:p>
            </p:txBody>
          </p:sp>
          <p:sp>
            <p:nvSpPr>
              <p:cNvPr id="137277"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a:p>
            </p:txBody>
          </p:sp>
          <p:grpSp>
            <p:nvGrpSpPr>
              <p:cNvPr id="1045" name="Group 62"/>
              <p:cNvGrpSpPr>
                <a:grpSpLocks/>
              </p:cNvGrpSpPr>
              <p:nvPr/>
            </p:nvGrpSpPr>
            <p:grpSpPr bwMode="auto">
              <a:xfrm>
                <a:off x="5381" y="3085"/>
                <a:ext cx="227" cy="132"/>
                <a:chOff x="5381" y="3085"/>
                <a:chExt cx="227" cy="132"/>
              </a:xfrm>
            </p:grpSpPr>
            <p:sp>
              <p:nvSpPr>
                <p:cNvPr id="137279"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sz="3520"/>
                </a:p>
              </p:txBody>
            </p:sp>
            <p:sp>
              <p:nvSpPr>
                <p:cNvPr id="137280"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sz="3520"/>
                </a:p>
              </p:txBody>
            </p:sp>
            <p:sp>
              <p:nvSpPr>
                <p:cNvPr id="137281"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sz="3520"/>
                </a:p>
              </p:txBody>
            </p:sp>
            <p:sp>
              <p:nvSpPr>
                <p:cNvPr id="137282"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sz="3520"/>
                </a:p>
              </p:txBody>
            </p:sp>
          </p:grpSp>
        </p:grpSp>
      </p:grpSp>
      <p:sp>
        <p:nvSpPr>
          <p:cNvPr id="137283" name="Rectangle 67"/>
          <p:cNvSpPr>
            <a:spLocks noGrp="1" noChangeArrowheads="1"/>
          </p:cNvSpPr>
          <p:nvPr>
            <p:ph type="title"/>
          </p:nvPr>
        </p:nvSpPr>
        <p:spPr bwMode="auto">
          <a:xfrm>
            <a:off x="905272" y="407460"/>
            <a:ext cx="16294894" cy="1671743"/>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7284" name="Rectangle 68"/>
          <p:cNvSpPr>
            <a:spLocks noGrp="1" noChangeArrowheads="1"/>
          </p:cNvSpPr>
          <p:nvPr>
            <p:ph type="body" idx="1"/>
          </p:nvPr>
        </p:nvSpPr>
        <p:spPr bwMode="auto">
          <a:xfrm>
            <a:off x="905272" y="2346961"/>
            <a:ext cx="16294894" cy="663807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7285" name="Rectangle 69"/>
          <p:cNvSpPr>
            <a:spLocks noGrp="1" noChangeArrowheads="1"/>
          </p:cNvSpPr>
          <p:nvPr>
            <p:ph type="dt" sz="half" idx="2"/>
          </p:nvPr>
        </p:nvSpPr>
        <p:spPr bwMode="auto">
          <a:xfrm>
            <a:off x="905272" y="9159663"/>
            <a:ext cx="4224602" cy="6985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2053">
                <a:effectLst>
                  <a:outerShdw blurRad="38100" dist="38100" dir="2700000" algn="tl">
                    <a:srgbClr val="000000"/>
                  </a:outerShdw>
                </a:effectLst>
              </a:defRPr>
            </a:lvl1pPr>
          </a:lstStyle>
          <a:p>
            <a:endParaRPr lang="en-US" altLang="en-US"/>
          </a:p>
        </p:txBody>
      </p:sp>
      <p:sp>
        <p:nvSpPr>
          <p:cNvPr id="137286" name="Rectangle 70"/>
          <p:cNvSpPr>
            <a:spLocks noGrp="1" noChangeArrowheads="1"/>
          </p:cNvSpPr>
          <p:nvPr>
            <p:ph type="ftr" sz="quarter" idx="3"/>
          </p:nvPr>
        </p:nvSpPr>
        <p:spPr bwMode="auto">
          <a:xfrm>
            <a:off x="6186025" y="9159663"/>
            <a:ext cx="5733389" cy="6985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2053">
                <a:effectLst>
                  <a:outerShdw blurRad="38100" dist="38100" dir="2700000" algn="tl">
                    <a:srgbClr val="000000"/>
                  </a:outerShdw>
                </a:effectLst>
              </a:defRPr>
            </a:lvl1pPr>
          </a:lstStyle>
          <a:p>
            <a:endParaRPr lang="en-US" altLang="en-US"/>
          </a:p>
        </p:txBody>
      </p:sp>
      <p:sp>
        <p:nvSpPr>
          <p:cNvPr id="137287" name="Rectangle 71"/>
          <p:cNvSpPr>
            <a:spLocks noGrp="1" noChangeArrowheads="1"/>
          </p:cNvSpPr>
          <p:nvPr>
            <p:ph type="sldNum" sz="quarter" idx="4"/>
          </p:nvPr>
        </p:nvSpPr>
        <p:spPr bwMode="auto">
          <a:xfrm>
            <a:off x="12975564" y="9159663"/>
            <a:ext cx="4224602" cy="6985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2053">
                <a:effectLst>
                  <a:outerShdw blurRad="38100" dist="38100" dir="2700000" algn="tl">
                    <a:srgbClr val="000000"/>
                  </a:outerShdw>
                </a:effectLst>
              </a:defRPr>
            </a:lvl1pPr>
          </a:lstStyle>
          <a:p>
            <a:fld id="{8301F865-6B5F-4EB1-95B3-9F5F4D2CC0B5}" type="slidenum">
              <a:rPr lang="en-US" altLang="en-US" smtClean="0"/>
              <a:pPr/>
              <a:t>‹#›</a:t>
            </a:fld>
            <a:endParaRPr lang="en-US" altLang="en-US"/>
          </a:p>
        </p:txBody>
      </p:sp>
    </p:spTree>
    <p:extLst>
      <p:ext uri="{BB962C8B-B14F-4D97-AF65-F5344CB8AC3E}">
        <p14:creationId xmlns:p14="http://schemas.microsoft.com/office/powerpoint/2010/main" val="2346914255"/>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txStyles>
    <p:titleStyle>
      <a:lvl1pPr algn="ctr" rtl="0" eaLnBrk="1" fontAlgn="base" hangingPunct="1">
        <a:spcBef>
          <a:spcPct val="0"/>
        </a:spcBef>
        <a:spcAft>
          <a:spcPct val="0"/>
        </a:spcAft>
        <a:defRPr sz="6453">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6453">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6453">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6453">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6453">
          <a:solidFill>
            <a:schemeClr val="tx2"/>
          </a:solidFill>
          <a:effectLst>
            <a:outerShdw blurRad="38100" dist="38100" dir="2700000" algn="tl">
              <a:srgbClr val="000000"/>
            </a:outerShdw>
          </a:effectLst>
          <a:latin typeface="Arial" charset="0"/>
        </a:defRPr>
      </a:lvl5pPr>
      <a:lvl6pPr marL="670575" algn="ctr" rtl="0" eaLnBrk="1" fontAlgn="base" hangingPunct="1">
        <a:spcBef>
          <a:spcPct val="0"/>
        </a:spcBef>
        <a:spcAft>
          <a:spcPct val="0"/>
        </a:spcAft>
        <a:defRPr sz="6453">
          <a:solidFill>
            <a:schemeClr val="tx2"/>
          </a:solidFill>
          <a:effectLst>
            <a:outerShdw blurRad="38100" dist="38100" dir="2700000" algn="tl">
              <a:srgbClr val="000000"/>
            </a:outerShdw>
          </a:effectLst>
          <a:latin typeface="Arial" charset="0"/>
        </a:defRPr>
      </a:lvl6pPr>
      <a:lvl7pPr marL="1341150" algn="ctr" rtl="0" eaLnBrk="1" fontAlgn="base" hangingPunct="1">
        <a:spcBef>
          <a:spcPct val="0"/>
        </a:spcBef>
        <a:spcAft>
          <a:spcPct val="0"/>
        </a:spcAft>
        <a:defRPr sz="6453">
          <a:solidFill>
            <a:schemeClr val="tx2"/>
          </a:solidFill>
          <a:effectLst>
            <a:outerShdw blurRad="38100" dist="38100" dir="2700000" algn="tl">
              <a:srgbClr val="000000"/>
            </a:outerShdw>
          </a:effectLst>
          <a:latin typeface="Arial" charset="0"/>
        </a:defRPr>
      </a:lvl7pPr>
      <a:lvl8pPr marL="2011726" algn="ctr" rtl="0" eaLnBrk="1" fontAlgn="base" hangingPunct="1">
        <a:spcBef>
          <a:spcPct val="0"/>
        </a:spcBef>
        <a:spcAft>
          <a:spcPct val="0"/>
        </a:spcAft>
        <a:defRPr sz="6453">
          <a:solidFill>
            <a:schemeClr val="tx2"/>
          </a:solidFill>
          <a:effectLst>
            <a:outerShdw blurRad="38100" dist="38100" dir="2700000" algn="tl">
              <a:srgbClr val="000000"/>
            </a:outerShdw>
          </a:effectLst>
          <a:latin typeface="Arial" charset="0"/>
        </a:defRPr>
      </a:lvl8pPr>
      <a:lvl9pPr marL="2682301" algn="ctr" rtl="0" eaLnBrk="1" fontAlgn="base" hangingPunct="1">
        <a:spcBef>
          <a:spcPct val="0"/>
        </a:spcBef>
        <a:spcAft>
          <a:spcPct val="0"/>
        </a:spcAft>
        <a:defRPr sz="6453">
          <a:solidFill>
            <a:schemeClr val="tx2"/>
          </a:solidFill>
          <a:effectLst>
            <a:outerShdw blurRad="38100" dist="38100" dir="2700000" algn="tl">
              <a:srgbClr val="000000"/>
            </a:outerShdw>
          </a:effectLst>
          <a:latin typeface="Arial" charset="0"/>
        </a:defRPr>
      </a:lvl9pPr>
    </p:titleStyle>
    <p:bodyStyle>
      <a:lvl1pPr marL="502931" indent="-502931" algn="l" rtl="0" eaLnBrk="1" fontAlgn="base" hangingPunct="1">
        <a:spcBef>
          <a:spcPct val="20000"/>
        </a:spcBef>
        <a:spcAft>
          <a:spcPct val="0"/>
        </a:spcAft>
        <a:buClr>
          <a:schemeClr val="hlink"/>
        </a:buClr>
        <a:buSzPct val="80000"/>
        <a:buFont typeface="Wingdings" pitchFamily="2" charset="2"/>
        <a:buChar char="Ø"/>
        <a:defRPr sz="4693">
          <a:solidFill>
            <a:schemeClr val="tx1"/>
          </a:solidFill>
          <a:effectLst>
            <a:outerShdw blurRad="38100" dist="38100" dir="2700000" algn="tl">
              <a:srgbClr val="000000"/>
            </a:outerShdw>
          </a:effectLst>
          <a:latin typeface="+mn-lt"/>
          <a:ea typeface="+mn-ea"/>
          <a:cs typeface="+mn-cs"/>
        </a:defRPr>
      </a:lvl1pPr>
      <a:lvl2pPr marL="1089685" indent="-419110" algn="l" rtl="0" eaLnBrk="1" fontAlgn="base" hangingPunct="1">
        <a:spcBef>
          <a:spcPct val="20000"/>
        </a:spcBef>
        <a:spcAft>
          <a:spcPct val="0"/>
        </a:spcAft>
        <a:buClr>
          <a:schemeClr val="tx2"/>
        </a:buClr>
        <a:buSzPct val="50000"/>
        <a:buFont typeface="Wingdings" pitchFamily="2" charset="2"/>
        <a:buChar char="l"/>
        <a:defRPr sz="4107">
          <a:solidFill>
            <a:schemeClr val="tx1"/>
          </a:solidFill>
          <a:effectLst>
            <a:outerShdw blurRad="38100" dist="38100" dir="2700000" algn="tl">
              <a:srgbClr val="000000"/>
            </a:outerShdw>
          </a:effectLst>
          <a:latin typeface="+mn-lt"/>
        </a:defRPr>
      </a:lvl2pPr>
      <a:lvl3pPr marL="1676438" indent="-335288" algn="l" rtl="0" eaLnBrk="1" fontAlgn="base" hangingPunct="1">
        <a:spcBef>
          <a:spcPct val="20000"/>
        </a:spcBef>
        <a:spcAft>
          <a:spcPct val="0"/>
        </a:spcAft>
        <a:buClr>
          <a:schemeClr val="accent2"/>
        </a:buClr>
        <a:buChar char="•"/>
        <a:defRPr sz="3520">
          <a:solidFill>
            <a:schemeClr val="tx1"/>
          </a:solidFill>
          <a:effectLst>
            <a:outerShdw blurRad="38100" dist="38100" dir="2700000" algn="tl">
              <a:srgbClr val="000000"/>
            </a:outerShdw>
          </a:effectLst>
          <a:latin typeface="+mn-lt"/>
        </a:defRPr>
      </a:lvl3pPr>
      <a:lvl4pPr marL="2347013" indent="-335288" algn="l" rtl="0" eaLnBrk="1" fontAlgn="base" hangingPunct="1">
        <a:spcBef>
          <a:spcPct val="20000"/>
        </a:spcBef>
        <a:spcAft>
          <a:spcPct val="0"/>
        </a:spcAft>
        <a:buClr>
          <a:schemeClr val="folHlink"/>
        </a:buClr>
        <a:buSzPct val="50000"/>
        <a:buFont typeface="Wingdings" pitchFamily="2" charset="2"/>
        <a:buChar char="l"/>
        <a:defRPr sz="2933">
          <a:solidFill>
            <a:schemeClr val="tx1"/>
          </a:solidFill>
          <a:effectLst>
            <a:outerShdw blurRad="38100" dist="38100" dir="2700000" algn="tl">
              <a:srgbClr val="000000"/>
            </a:outerShdw>
          </a:effectLst>
          <a:latin typeface="+mn-lt"/>
        </a:defRPr>
      </a:lvl4pPr>
      <a:lvl5pPr marL="3017589" indent="-335288" algn="l" rtl="0" eaLnBrk="1" fontAlgn="base" hangingPunct="1">
        <a:spcBef>
          <a:spcPct val="20000"/>
        </a:spcBef>
        <a:spcAft>
          <a:spcPct val="0"/>
        </a:spcAft>
        <a:buClr>
          <a:schemeClr val="hlink"/>
        </a:buClr>
        <a:buChar char="•"/>
        <a:defRPr sz="2933">
          <a:solidFill>
            <a:schemeClr val="tx1"/>
          </a:solidFill>
          <a:effectLst>
            <a:outerShdw blurRad="38100" dist="38100" dir="2700000" algn="tl">
              <a:srgbClr val="000000"/>
            </a:outerShdw>
          </a:effectLst>
          <a:latin typeface="+mn-lt"/>
        </a:defRPr>
      </a:lvl5pPr>
      <a:lvl6pPr marL="3688164" indent="-335288" algn="l" rtl="0" eaLnBrk="1" fontAlgn="base" hangingPunct="1">
        <a:spcBef>
          <a:spcPct val="20000"/>
        </a:spcBef>
        <a:spcAft>
          <a:spcPct val="0"/>
        </a:spcAft>
        <a:buClr>
          <a:schemeClr val="hlink"/>
        </a:buClr>
        <a:buChar char="•"/>
        <a:defRPr sz="2933">
          <a:solidFill>
            <a:schemeClr val="tx1"/>
          </a:solidFill>
          <a:effectLst>
            <a:outerShdw blurRad="38100" dist="38100" dir="2700000" algn="tl">
              <a:srgbClr val="000000"/>
            </a:outerShdw>
          </a:effectLst>
          <a:latin typeface="+mn-lt"/>
        </a:defRPr>
      </a:lvl6pPr>
      <a:lvl7pPr marL="4358739" indent="-335288" algn="l" rtl="0" eaLnBrk="1" fontAlgn="base" hangingPunct="1">
        <a:spcBef>
          <a:spcPct val="20000"/>
        </a:spcBef>
        <a:spcAft>
          <a:spcPct val="0"/>
        </a:spcAft>
        <a:buClr>
          <a:schemeClr val="hlink"/>
        </a:buClr>
        <a:buChar char="•"/>
        <a:defRPr sz="2933">
          <a:solidFill>
            <a:schemeClr val="tx1"/>
          </a:solidFill>
          <a:effectLst>
            <a:outerShdw blurRad="38100" dist="38100" dir="2700000" algn="tl">
              <a:srgbClr val="000000"/>
            </a:outerShdw>
          </a:effectLst>
          <a:latin typeface="+mn-lt"/>
        </a:defRPr>
      </a:lvl7pPr>
      <a:lvl8pPr marL="5029314" indent="-335288" algn="l" rtl="0" eaLnBrk="1" fontAlgn="base" hangingPunct="1">
        <a:spcBef>
          <a:spcPct val="20000"/>
        </a:spcBef>
        <a:spcAft>
          <a:spcPct val="0"/>
        </a:spcAft>
        <a:buClr>
          <a:schemeClr val="hlink"/>
        </a:buClr>
        <a:buChar char="•"/>
        <a:defRPr sz="2933">
          <a:solidFill>
            <a:schemeClr val="tx1"/>
          </a:solidFill>
          <a:effectLst>
            <a:outerShdw blurRad="38100" dist="38100" dir="2700000" algn="tl">
              <a:srgbClr val="000000"/>
            </a:outerShdw>
          </a:effectLst>
          <a:latin typeface="+mn-lt"/>
        </a:defRPr>
      </a:lvl8pPr>
      <a:lvl9pPr marL="5699890" indent="-335288" algn="l" rtl="0" eaLnBrk="1" fontAlgn="base" hangingPunct="1">
        <a:spcBef>
          <a:spcPct val="20000"/>
        </a:spcBef>
        <a:spcAft>
          <a:spcPct val="0"/>
        </a:spcAft>
        <a:buClr>
          <a:schemeClr val="hlink"/>
        </a:buClr>
        <a:buChar char="•"/>
        <a:defRPr sz="2933">
          <a:solidFill>
            <a:schemeClr val="tx1"/>
          </a:solidFill>
          <a:effectLst>
            <a:outerShdw blurRad="38100" dist="38100" dir="2700000" algn="tl">
              <a:srgbClr val="000000"/>
            </a:outerShdw>
          </a:effectLst>
          <a:latin typeface="+mn-lt"/>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9834880"/>
            <a:ext cx="18105438" cy="2235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6" name="Rectangle 15"/>
          <p:cNvSpPr>
            <a:spLocks noChangeArrowheads="1"/>
          </p:cNvSpPr>
          <p:nvPr/>
        </p:nvSpPr>
        <p:spPr bwMode="white">
          <a:xfrm>
            <a:off x="0" y="1"/>
            <a:ext cx="18105438" cy="204361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8" name="Rectangle 17"/>
          <p:cNvSpPr>
            <a:spLocks noChangeArrowheads="1"/>
          </p:cNvSpPr>
          <p:nvPr/>
        </p:nvSpPr>
        <p:spPr bwMode="white">
          <a:xfrm>
            <a:off x="0" y="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9" name="Rectangle 18"/>
          <p:cNvSpPr>
            <a:spLocks noChangeArrowheads="1"/>
          </p:cNvSpPr>
          <p:nvPr/>
        </p:nvSpPr>
        <p:spPr bwMode="white">
          <a:xfrm>
            <a:off x="17803681" y="0"/>
            <a:ext cx="301757" cy="10058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9" name="Rectangle 8"/>
          <p:cNvSpPr>
            <a:spLocks noChangeArrowheads="1"/>
          </p:cNvSpPr>
          <p:nvPr/>
        </p:nvSpPr>
        <p:spPr bwMode="auto">
          <a:xfrm>
            <a:off x="295722" y="9369632"/>
            <a:ext cx="17489853" cy="45402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4112" tIns="67056" rIns="134112" bIns="67056" anchor="ctr" compatLnSpc="1"/>
          <a:lstStyle/>
          <a:p>
            <a:endParaRPr kumimoji="0" lang="en-US" sz="3520"/>
          </a:p>
        </p:txBody>
      </p:sp>
      <p:sp>
        <p:nvSpPr>
          <p:cNvPr id="14" name="Date Placeholder 13"/>
          <p:cNvSpPr>
            <a:spLocks noGrp="1"/>
          </p:cNvSpPr>
          <p:nvPr>
            <p:ph type="dt" sz="half" idx="2"/>
          </p:nvPr>
        </p:nvSpPr>
        <p:spPr>
          <a:xfrm>
            <a:off x="11466777" y="9393977"/>
            <a:ext cx="6029111" cy="536448"/>
          </a:xfrm>
          <a:prstGeom prst="rect">
            <a:avLst/>
          </a:prstGeom>
        </p:spPr>
        <p:txBody>
          <a:bodyPr vert="horz"/>
          <a:lstStyle>
            <a:lvl1pPr algn="r" eaLnBrk="1" latinLnBrk="0" hangingPunct="1">
              <a:defRPr kumimoji="0" sz="2053">
                <a:solidFill>
                  <a:srgbClr val="FFFFFF"/>
                </a:solidFill>
              </a:defRPr>
            </a:lvl1pPr>
          </a:lstStyle>
          <a:p>
            <a:pPr eaLnBrk="1" latinLnBrk="0" hangingPunct="1"/>
            <a:fld id="{7CB97365-EBCA-4027-87D5-99FC1D4DF0BB}" type="datetimeFigureOut">
              <a:rPr lang="en-US" smtClean="0"/>
              <a:pPr eaLnBrk="1" latinLnBrk="0" hangingPunct="1"/>
              <a:t>10/17/2018</a:t>
            </a:fld>
            <a:endParaRPr lang="en-US">
              <a:solidFill>
                <a:schemeClr val="tx1">
                  <a:shade val="50000"/>
                </a:schemeClr>
              </a:solidFill>
            </a:endParaRPr>
          </a:p>
        </p:txBody>
      </p:sp>
      <p:sp>
        <p:nvSpPr>
          <p:cNvPr id="3" name="Footer Placeholder 2"/>
          <p:cNvSpPr>
            <a:spLocks noGrp="1"/>
          </p:cNvSpPr>
          <p:nvPr>
            <p:ph type="ftr" sz="quarter" idx="3"/>
          </p:nvPr>
        </p:nvSpPr>
        <p:spPr>
          <a:xfrm>
            <a:off x="603514" y="9402577"/>
            <a:ext cx="7091297" cy="536448"/>
          </a:xfrm>
          <a:prstGeom prst="rect">
            <a:avLst/>
          </a:prstGeom>
        </p:spPr>
        <p:txBody>
          <a:bodyPr vert="horz"/>
          <a:lstStyle>
            <a:lvl1pPr algn="l" eaLnBrk="1" latinLnBrk="0" hangingPunct="1">
              <a:defRPr kumimoji="0" sz="1760">
                <a:solidFill>
                  <a:srgbClr val="FFFFFF"/>
                </a:solidFill>
              </a:defRPr>
            </a:lvl1pPr>
          </a:lstStyle>
          <a:p>
            <a:endParaRPr kumimoji="0" lang="en-US">
              <a:solidFill>
                <a:schemeClr val="tx1">
                  <a:shade val="50000"/>
                </a:schemeClr>
              </a:solidFill>
            </a:endParaRPr>
          </a:p>
        </p:txBody>
      </p:sp>
      <p:sp>
        <p:nvSpPr>
          <p:cNvPr id="8" name="Rectangle 7"/>
          <p:cNvSpPr>
            <a:spLocks noChangeArrowheads="1"/>
          </p:cNvSpPr>
          <p:nvPr/>
        </p:nvSpPr>
        <p:spPr bwMode="auto">
          <a:xfrm>
            <a:off x="301757" y="227991"/>
            <a:ext cx="17489853" cy="9602419"/>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4112" tIns="67056" rIns="134112" bIns="67056" anchor="ctr" compatLnSpc="1"/>
          <a:lstStyle/>
          <a:p>
            <a:endParaRPr kumimoji="0" lang="en-US" sz="3520" dirty="0"/>
          </a:p>
        </p:txBody>
      </p:sp>
      <p:sp>
        <p:nvSpPr>
          <p:cNvPr id="10" name="Straight Connector 9"/>
          <p:cNvSpPr>
            <a:spLocks noChangeShapeType="1"/>
          </p:cNvSpPr>
          <p:nvPr/>
        </p:nvSpPr>
        <p:spPr bwMode="auto">
          <a:xfrm>
            <a:off x="301757" y="1872556"/>
            <a:ext cx="1748985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34112" tIns="67056" rIns="134112" bIns="67056" anchor="ctr" compatLnSpc="1"/>
          <a:lstStyle/>
          <a:p>
            <a:endParaRPr kumimoji="0" lang="en-US" sz="3520"/>
          </a:p>
        </p:txBody>
      </p:sp>
      <p:sp>
        <p:nvSpPr>
          <p:cNvPr id="12" name="Oval 11"/>
          <p:cNvSpPr/>
          <p:nvPr/>
        </p:nvSpPr>
        <p:spPr>
          <a:xfrm>
            <a:off x="8449205" y="1402186"/>
            <a:ext cx="1207029" cy="89408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15" name="Oval 14"/>
          <p:cNvSpPr/>
          <p:nvPr/>
        </p:nvSpPr>
        <p:spPr>
          <a:xfrm>
            <a:off x="8636294" y="1540769"/>
            <a:ext cx="832850" cy="61691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3520"/>
          </a:p>
        </p:txBody>
      </p:sp>
      <p:sp>
        <p:nvSpPr>
          <p:cNvPr id="23" name="Slide Number Placeholder 22"/>
          <p:cNvSpPr>
            <a:spLocks noGrp="1"/>
          </p:cNvSpPr>
          <p:nvPr>
            <p:ph type="sldNum" sz="quarter" idx="4"/>
          </p:nvPr>
        </p:nvSpPr>
        <p:spPr>
          <a:xfrm>
            <a:off x="8600083" y="1525589"/>
            <a:ext cx="905272" cy="647277"/>
          </a:xfrm>
          <a:prstGeom prst="rect">
            <a:avLst/>
          </a:prstGeom>
        </p:spPr>
        <p:txBody>
          <a:bodyPr vert="horz" lIns="45720" rIns="45720" anchor="ctr">
            <a:normAutofit/>
          </a:bodyPr>
          <a:lstStyle>
            <a:lvl1pPr algn="ctr" eaLnBrk="1" latinLnBrk="0" hangingPunct="1">
              <a:defRPr kumimoji="0" sz="2347">
                <a:solidFill>
                  <a:schemeClr val="accent3">
                    <a:shade val="75000"/>
                  </a:schemeClr>
                </a:solidFill>
              </a:defRPr>
            </a:lvl1p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
        <p:nvSpPr>
          <p:cNvPr id="22" name="Title Placeholder 21"/>
          <p:cNvSpPr>
            <a:spLocks noGrp="1"/>
          </p:cNvSpPr>
          <p:nvPr>
            <p:ph type="title"/>
          </p:nvPr>
        </p:nvSpPr>
        <p:spPr>
          <a:xfrm>
            <a:off x="597479" y="335280"/>
            <a:ext cx="16898409" cy="111313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597479" y="2235200"/>
            <a:ext cx="16898409" cy="6745834"/>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420964345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1" latinLnBrk="0" hangingPunct="1">
        <a:spcBef>
          <a:spcPct val="0"/>
        </a:spcBef>
        <a:buNone/>
        <a:defRPr kumimoji="0" sz="4840" kern="1200">
          <a:solidFill>
            <a:schemeClr val="accent3">
              <a:shade val="75000"/>
            </a:schemeClr>
          </a:solidFill>
          <a:latin typeface="+mj-lt"/>
          <a:ea typeface="+mj-ea"/>
          <a:cs typeface="+mj-cs"/>
        </a:defRPr>
      </a:lvl1pPr>
    </p:titleStyle>
    <p:bodyStyle>
      <a:lvl1pPr marL="402345" indent="-402345" algn="l" rtl="0" eaLnBrk="1" latinLnBrk="0" hangingPunct="1">
        <a:spcBef>
          <a:spcPct val="20000"/>
        </a:spcBef>
        <a:buClr>
          <a:schemeClr val="accent1"/>
        </a:buClr>
        <a:buSzPct val="85000"/>
        <a:buFont typeface="Wingdings 2"/>
        <a:buChar char=""/>
        <a:defRPr kumimoji="0" sz="3960" kern="1200">
          <a:solidFill>
            <a:schemeClr val="tx1"/>
          </a:solidFill>
          <a:latin typeface="+mn-lt"/>
          <a:ea typeface="+mn-ea"/>
          <a:cs typeface="+mn-cs"/>
        </a:defRPr>
      </a:lvl1pPr>
      <a:lvl2pPr marL="804690" indent="-402345" algn="l" rtl="0" eaLnBrk="1" latinLnBrk="0" hangingPunct="1">
        <a:spcBef>
          <a:spcPct val="20000"/>
        </a:spcBef>
        <a:buClr>
          <a:schemeClr val="accent2"/>
        </a:buClr>
        <a:buSzPct val="70000"/>
        <a:buFont typeface="Wingdings"/>
        <a:buChar char=""/>
        <a:defRPr kumimoji="0" sz="3227" kern="1200">
          <a:solidFill>
            <a:schemeClr val="tx2"/>
          </a:solidFill>
          <a:latin typeface="+mn-lt"/>
          <a:ea typeface="+mn-ea"/>
          <a:cs typeface="+mn-cs"/>
        </a:defRPr>
      </a:lvl2pPr>
      <a:lvl3pPr marL="1207035" indent="-335288" algn="l" rtl="0" eaLnBrk="1" latinLnBrk="0" hangingPunct="1">
        <a:spcBef>
          <a:spcPct val="20000"/>
        </a:spcBef>
        <a:buClr>
          <a:schemeClr val="accent3"/>
        </a:buClr>
        <a:buSzPct val="75000"/>
        <a:buFont typeface="Wingdings 2"/>
        <a:buChar char=""/>
        <a:defRPr kumimoji="0" sz="2933" kern="1200">
          <a:solidFill>
            <a:schemeClr val="tx1"/>
          </a:solidFill>
          <a:latin typeface="+mn-lt"/>
          <a:ea typeface="+mn-ea"/>
          <a:cs typeface="+mn-cs"/>
        </a:defRPr>
      </a:lvl3pPr>
      <a:lvl4pPr marL="1609381" indent="-335288" algn="l" rtl="0" eaLnBrk="1" latinLnBrk="0" hangingPunct="1">
        <a:spcBef>
          <a:spcPct val="20000"/>
        </a:spcBef>
        <a:buClr>
          <a:schemeClr val="accent4"/>
        </a:buClr>
        <a:buSzPct val="70000"/>
        <a:buFont typeface="Wingdings"/>
        <a:buChar char=""/>
        <a:defRPr kumimoji="0" sz="2933" kern="1200">
          <a:solidFill>
            <a:schemeClr val="tx2"/>
          </a:solidFill>
          <a:latin typeface="+mn-lt"/>
          <a:ea typeface="+mn-ea"/>
          <a:cs typeface="+mn-cs"/>
        </a:defRPr>
      </a:lvl4pPr>
      <a:lvl5pPr marL="2011726" indent="-335288" algn="l" rtl="0" eaLnBrk="1" latinLnBrk="0" hangingPunct="1">
        <a:spcBef>
          <a:spcPct val="20000"/>
        </a:spcBef>
        <a:buClr>
          <a:schemeClr val="accent5"/>
        </a:buClr>
        <a:buFontTx/>
        <a:buChar char="•"/>
        <a:defRPr kumimoji="0" sz="2640" kern="1200">
          <a:solidFill>
            <a:schemeClr val="tx1"/>
          </a:solidFill>
          <a:latin typeface="+mn-lt"/>
          <a:ea typeface="+mn-ea"/>
          <a:cs typeface="+mn-cs"/>
        </a:defRPr>
      </a:lvl5pPr>
      <a:lvl6pPr marL="2414071" indent="-268230" algn="l" rtl="0" eaLnBrk="1" latinLnBrk="0" hangingPunct="1">
        <a:spcBef>
          <a:spcPct val="20000"/>
        </a:spcBef>
        <a:buClr>
          <a:schemeClr val="accent6"/>
        </a:buClr>
        <a:buSzPct val="80000"/>
        <a:buFont typeface="Wingdings 2"/>
        <a:buChar char=""/>
        <a:defRPr kumimoji="0" sz="2640" kern="1200">
          <a:solidFill>
            <a:schemeClr val="tx1"/>
          </a:solidFill>
          <a:latin typeface="+mn-lt"/>
          <a:ea typeface="+mn-ea"/>
          <a:cs typeface="+mn-cs"/>
        </a:defRPr>
      </a:lvl6pPr>
      <a:lvl7pPr marL="2816416" indent="-268230" algn="l" rtl="0" eaLnBrk="1" latinLnBrk="0" hangingPunct="1">
        <a:spcBef>
          <a:spcPct val="20000"/>
        </a:spcBef>
        <a:buClr>
          <a:schemeClr val="accent1">
            <a:shade val="75000"/>
          </a:schemeClr>
        </a:buClr>
        <a:buSzPct val="90000"/>
        <a:buChar char="•"/>
        <a:defRPr kumimoji="0" sz="2347" kern="1200" baseline="0">
          <a:solidFill>
            <a:schemeClr val="tx1"/>
          </a:solidFill>
          <a:latin typeface="+mn-lt"/>
          <a:ea typeface="+mn-ea"/>
          <a:cs typeface="+mn-cs"/>
        </a:defRPr>
      </a:lvl7pPr>
      <a:lvl8pPr marL="3084646" indent="-268230" algn="l" rtl="0" eaLnBrk="1" latinLnBrk="0" hangingPunct="1">
        <a:spcBef>
          <a:spcPct val="20000"/>
        </a:spcBef>
        <a:buClr>
          <a:schemeClr val="accent4">
            <a:shade val="75000"/>
          </a:schemeClr>
        </a:buClr>
        <a:buChar char="•"/>
        <a:defRPr kumimoji="0" sz="2347" kern="1200">
          <a:solidFill>
            <a:schemeClr val="tx1"/>
          </a:solidFill>
          <a:latin typeface="+mn-lt"/>
          <a:ea typeface="+mn-ea"/>
          <a:cs typeface="+mn-cs"/>
        </a:defRPr>
      </a:lvl8pPr>
      <a:lvl9pPr marL="3486991" indent="-268230" algn="l" rtl="0" eaLnBrk="1" latinLnBrk="0" hangingPunct="1">
        <a:spcBef>
          <a:spcPct val="20000"/>
        </a:spcBef>
        <a:buClr>
          <a:schemeClr val="accent2">
            <a:shade val="75000"/>
          </a:schemeClr>
        </a:buClr>
        <a:buSzPct val="90000"/>
        <a:buChar char="•"/>
        <a:defRPr kumimoji="0" sz="2053"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70575" algn="l" rtl="0" eaLnBrk="1" latinLnBrk="0" hangingPunct="1">
        <a:defRPr kumimoji="0" kern="1200">
          <a:solidFill>
            <a:schemeClr val="tx1"/>
          </a:solidFill>
          <a:latin typeface="+mn-lt"/>
          <a:ea typeface="+mn-ea"/>
          <a:cs typeface="+mn-cs"/>
        </a:defRPr>
      </a:lvl2pPr>
      <a:lvl3pPr marL="1341150" algn="l" rtl="0" eaLnBrk="1" latinLnBrk="0" hangingPunct="1">
        <a:defRPr kumimoji="0" kern="1200">
          <a:solidFill>
            <a:schemeClr val="tx1"/>
          </a:solidFill>
          <a:latin typeface="+mn-lt"/>
          <a:ea typeface="+mn-ea"/>
          <a:cs typeface="+mn-cs"/>
        </a:defRPr>
      </a:lvl3pPr>
      <a:lvl4pPr marL="2011726" algn="l" rtl="0" eaLnBrk="1" latinLnBrk="0" hangingPunct="1">
        <a:defRPr kumimoji="0" kern="1200">
          <a:solidFill>
            <a:schemeClr val="tx1"/>
          </a:solidFill>
          <a:latin typeface="+mn-lt"/>
          <a:ea typeface="+mn-ea"/>
          <a:cs typeface="+mn-cs"/>
        </a:defRPr>
      </a:lvl4pPr>
      <a:lvl5pPr marL="2682301" algn="l" rtl="0" eaLnBrk="1" latinLnBrk="0" hangingPunct="1">
        <a:defRPr kumimoji="0" kern="1200">
          <a:solidFill>
            <a:schemeClr val="tx1"/>
          </a:solidFill>
          <a:latin typeface="+mn-lt"/>
          <a:ea typeface="+mn-ea"/>
          <a:cs typeface="+mn-cs"/>
        </a:defRPr>
      </a:lvl5pPr>
      <a:lvl6pPr marL="3352876" algn="l" rtl="0" eaLnBrk="1" latinLnBrk="0" hangingPunct="1">
        <a:defRPr kumimoji="0" kern="1200">
          <a:solidFill>
            <a:schemeClr val="tx1"/>
          </a:solidFill>
          <a:latin typeface="+mn-lt"/>
          <a:ea typeface="+mn-ea"/>
          <a:cs typeface="+mn-cs"/>
        </a:defRPr>
      </a:lvl6pPr>
      <a:lvl7pPr marL="4023451" algn="l" rtl="0" eaLnBrk="1" latinLnBrk="0" hangingPunct="1">
        <a:defRPr kumimoji="0" kern="1200">
          <a:solidFill>
            <a:schemeClr val="tx1"/>
          </a:solidFill>
          <a:latin typeface="+mn-lt"/>
          <a:ea typeface="+mn-ea"/>
          <a:cs typeface="+mn-cs"/>
        </a:defRPr>
      </a:lvl7pPr>
      <a:lvl8pPr marL="4694027" algn="l" rtl="0" eaLnBrk="1" latinLnBrk="0" hangingPunct="1">
        <a:defRPr kumimoji="0" kern="1200">
          <a:solidFill>
            <a:schemeClr val="tx1"/>
          </a:solidFill>
          <a:latin typeface="+mn-lt"/>
          <a:ea typeface="+mn-ea"/>
          <a:cs typeface="+mn-cs"/>
        </a:defRPr>
      </a:lvl8pPr>
      <a:lvl9pPr marL="5364602"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5272" y="402802"/>
            <a:ext cx="16294894" cy="1676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05272" y="2346961"/>
            <a:ext cx="16294894" cy="6638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5272" y="9322647"/>
            <a:ext cx="4224602" cy="535517"/>
          </a:xfrm>
          <a:prstGeom prst="rect">
            <a:avLst/>
          </a:prstGeom>
        </p:spPr>
        <p:txBody>
          <a:bodyPr vert="horz" lIns="91440" tIns="45720" rIns="91440" bIns="45720" rtlCol="0" anchor="ctr"/>
          <a:lstStyle>
            <a:lvl1pPr algn="l">
              <a:defRPr sz="1760">
                <a:solidFill>
                  <a:schemeClr val="tx1">
                    <a:tint val="75000"/>
                  </a:schemeClr>
                </a:solidFill>
              </a:defRPr>
            </a:lvl1pPr>
          </a:lstStyle>
          <a:p>
            <a:fld id="{9A6FCFBC-B915-4419-9BAD-643BC2C1304F}" type="datetimeFigureOut">
              <a:rPr lang="en-US" smtClean="0"/>
              <a:t>10/17/2018</a:t>
            </a:fld>
            <a:endParaRPr lang="en-US"/>
          </a:p>
        </p:txBody>
      </p:sp>
      <p:sp>
        <p:nvSpPr>
          <p:cNvPr id="5" name="Footer Placeholder 4"/>
          <p:cNvSpPr>
            <a:spLocks noGrp="1"/>
          </p:cNvSpPr>
          <p:nvPr>
            <p:ph type="ftr" sz="quarter" idx="3"/>
          </p:nvPr>
        </p:nvSpPr>
        <p:spPr>
          <a:xfrm>
            <a:off x="6186025" y="9322647"/>
            <a:ext cx="5733389" cy="535517"/>
          </a:xfrm>
          <a:prstGeom prst="rect">
            <a:avLst/>
          </a:prstGeom>
        </p:spPr>
        <p:txBody>
          <a:bodyPr vert="horz" lIns="91440" tIns="45720" rIns="91440" bIns="45720" rtlCol="0" anchor="ctr"/>
          <a:lstStyle>
            <a:lvl1pPr algn="ctr">
              <a:defRPr sz="1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75564" y="9322647"/>
            <a:ext cx="4224602" cy="535517"/>
          </a:xfrm>
          <a:prstGeom prst="rect">
            <a:avLst/>
          </a:prstGeom>
        </p:spPr>
        <p:txBody>
          <a:bodyPr vert="horz" lIns="91440" tIns="45720" rIns="91440" bIns="45720" rtlCol="0" anchor="ctr"/>
          <a:lstStyle>
            <a:lvl1pPr algn="r">
              <a:defRPr sz="1760">
                <a:solidFill>
                  <a:schemeClr val="tx1">
                    <a:tint val="75000"/>
                  </a:schemeClr>
                </a:solidFill>
              </a:defRPr>
            </a:lvl1pPr>
          </a:lstStyle>
          <a:p>
            <a:fld id="{0D6D4A29-AA88-4948-8EE2-D01D9AFD21EA}" type="slidenum">
              <a:rPr lang="en-US" smtClean="0"/>
              <a:t>‹#›</a:t>
            </a:fld>
            <a:endParaRPr lang="en-US"/>
          </a:p>
        </p:txBody>
      </p:sp>
    </p:spTree>
    <p:extLst>
      <p:ext uri="{BB962C8B-B14F-4D97-AF65-F5344CB8AC3E}">
        <p14:creationId xmlns:p14="http://schemas.microsoft.com/office/powerpoint/2010/main" val="245044819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ctr" defTabSz="1341150" rtl="0" eaLnBrk="1" latinLnBrk="0" hangingPunct="1">
        <a:spcBef>
          <a:spcPct val="0"/>
        </a:spcBef>
        <a:buNone/>
        <a:defRPr sz="6453" kern="1200">
          <a:solidFill>
            <a:schemeClr val="tx1"/>
          </a:solidFill>
          <a:latin typeface="+mj-lt"/>
          <a:ea typeface="+mj-ea"/>
          <a:cs typeface="+mj-cs"/>
        </a:defRPr>
      </a:lvl1pPr>
    </p:titleStyle>
    <p:bodyStyle>
      <a:lvl1pPr marL="502931" indent="-502931" algn="l" defTabSz="1341150" rtl="0" eaLnBrk="1" latinLnBrk="0" hangingPunct="1">
        <a:spcBef>
          <a:spcPct val="20000"/>
        </a:spcBef>
        <a:buFont typeface="Arial" panose="020B0604020202020204" pitchFamily="34" charset="0"/>
        <a:buChar char="•"/>
        <a:defRPr sz="4693" kern="1200">
          <a:solidFill>
            <a:schemeClr val="tx1"/>
          </a:solidFill>
          <a:latin typeface="+mn-lt"/>
          <a:ea typeface="+mn-ea"/>
          <a:cs typeface="+mn-cs"/>
        </a:defRPr>
      </a:lvl1pPr>
      <a:lvl2pPr marL="1089685" indent="-419110" algn="l" defTabSz="1341150" rtl="0" eaLnBrk="1" latinLnBrk="0" hangingPunct="1">
        <a:spcBef>
          <a:spcPct val="20000"/>
        </a:spcBef>
        <a:buFont typeface="Arial" panose="020B0604020202020204" pitchFamily="34" charset="0"/>
        <a:buChar char="–"/>
        <a:defRPr sz="4107" kern="1200">
          <a:solidFill>
            <a:schemeClr val="tx1"/>
          </a:solidFill>
          <a:latin typeface="+mn-lt"/>
          <a:ea typeface="+mn-ea"/>
          <a:cs typeface="+mn-cs"/>
        </a:defRPr>
      </a:lvl2pPr>
      <a:lvl3pPr marL="1676438" indent="-335288" algn="l" defTabSz="1341150" rtl="0" eaLnBrk="1" latinLnBrk="0" hangingPunct="1">
        <a:spcBef>
          <a:spcPct val="20000"/>
        </a:spcBef>
        <a:buFont typeface="Arial" panose="020B0604020202020204" pitchFamily="34" charset="0"/>
        <a:buChar char="•"/>
        <a:defRPr sz="3520" kern="1200">
          <a:solidFill>
            <a:schemeClr val="tx1"/>
          </a:solidFill>
          <a:latin typeface="+mn-lt"/>
          <a:ea typeface="+mn-ea"/>
          <a:cs typeface="+mn-cs"/>
        </a:defRPr>
      </a:lvl3pPr>
      <a:lvl4pPr marL="2347013" indent="-335288" algn="l" defTabSz="1341150" rtl="0" eaLnBrk="1" latinLnBrk="0" hangingPunct="1">
        <a:spcBef>
          <a:spcPct val="20000"/>
        </a:spcBef>
        <a:buFont typeface="Arial" panose="020B0604020202020204" pitchFamily="34" charset="0"/>
        <a:buChar char="–"/>
        <a:defRPr sz="2933" kern="1200">
          <a:solidFill>
            <a:schemeClr val="tx1"/>
          </a:solidFill>
          <a:latin typeface="+mn-lt"/>
          <a:ea typeface="+mn-ea"/>
          <a:cs typeface="+mn-cs"/>
        </a:defRPr>
      </a:lvl4pPr>
      <a:lvl5pPr marL="3017589" indent="-335288" algn="l" defTabSz="1341150" rtl="0" eaLnBrk="1" latinLnBrk="0" hangingPunct="1">
        <a:spcBef>
          <a:spcPct val="20000"/>
        </a:spcBef>
        <a:buFont typeface="Arial" panose="020B0604020202020204" pitchFamily="34" charset="0"/>
        <a:buChar char="»"/>
        <a:defRPr sz="2933" kern="1200">
          <a:solidFill>
            <a:schemeClr val="tx1"/>
          </a:solidFill>
          <a:latin typeface="+mn-lt"/>
          <a:ea typeface="+mn-ea"/>
          <a:cs typeface="+mn-cs"/>
        </a:defRPr>
      </a:lvl5pPr>
      <a:lvl6pPr marL="3688164" indent="-335288" algn="l" defTabSz="1341150" rtl="0" eaLnBrk="1" latinLnBrk="0" hangingPunct="1">
        <a:spcBef>
          <a:spcPct val="20000"/>
        </a:spcBef>
        <a:buFont typeface="Arial" panose="020B0604020202020204" pitchFamily="34" charset="0"/>
        <a:buChar char="•"/>
        <a:defRPr sz="2933" kern="1200">
          <a:solidFill>
            <a:schemeClr val="tx1"/>
          </a:solidFill>
          <a:latin typeface="+mn-lt"/>
          <a:ea typeface="+mn-ea"/>
          <a:cs typeface="+mn-cs"/>
        </a:defRPr>
      </a:lvl6pPr>
      <a:lvl7pPr marL="4358739" indent="-335288" algn="l" defTabSz="1341150" rtl="0" eaLnBrk="1" latinLnBrk="0" hangingPunct="1">
        <a:spcBef>
          <a:spcPct val="20000"/>
        </a:spcBef>
        <a:buFont typeface="Arial" panose="020B0604020202020204" pitchFamily="34" charset="0"/>
        <a:buChar char="•"/>
        <a:defRPr sz="2933" kern="1200">
          <a:solidFill>
            <a:schemeClr val="tx1"/>
          </a:solidFill>
          <a:latin typeface="+mn-lt"/>
          <a:ea typeface="+mn-ea"/>
          <a:cs typeface="+mn-cs"/>
        </a:defRPr>
      </a:lvl7pPr>
      <a:lvl8pPr marL="5029314" indent="-335288" algn="l" defTabSz="1341150" rtl="0" eaLnBrk="1" latinLnBrk="0" hangingPunct="1">
        <a:spcBef>
          <a:spcPct val="20000"/>
        </a:spcBef>
        <a:buFont typeface="Arial" panose="020B0604020202020204" pitchFamily="34" charset="0"/>
        <a:buChar char="•"/>
        <a:defRPr sz="2933" kern="1200">
          <a:solidFill>
            <a:schemeClr val="tx1"/>
          </a:solidFill>
          <a:latin typeface="+mn-lt"/>
          <a:ea typeface="+mn-ea"/>
          <a:cs typeface="+mn-cs"/>
        </a:defRPr>
      </a:lvl8pPr>
      <a:lvl9pPr marL="5699890" indent="-335288" algn="l" defTabSz="1341150" rtl="0" eaLnBrk="1" latinLnBrk="0" hangingPunct="1">
        <a:spcBef>
          <a:spcPct val="20000"/>
        </a:spcBef>
        <a:buFont typeface="Arial" panose="020B0604020202020204" pitchFamily="34" charset="0"/>
        <a:buChar char="•"/>
        <a:defRPr sz="2933"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905272" y="2123441"/>
            <a:ext cx="16294894" cy="6861599"/>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11466777" y="9098712"/>
            <a:ext cx="5129874" cy="563270"/>
          </a:xfrm>
          <a:prstGeom prst="rect">
            <a:avLst/>
          </a:prstGeom>
        </p:spPr>
        <p:txBody>
          <a:bodyPr vert="horz" anchor="ctr" anchorCtr="0"/>
          <a:lstStyle>
            <a:lvl1pPr algn="l" eaLnBrk="1" latinLnBrk="0" hangingPunct="1">
              <a:defRPr kumimoji="0" sz="1760">
                <a:solidFill>
                  <a:schemeClr val="tx2"/>
                </a:solidFill>
              </a:defRPr>
            </a:lvl1pPr>
          </a:lstStyle>
          <a:p>
            <a:fld id="{C4B9CDAC-16BC-4B05-ACE5-11AA05FC742B}" type="datetimeFigureOut">
              <a:rPr lang="en-US" smtClean="0"/>
              <a:t>10/17/2018</a:t>
            </a:fld>
            <a:endParaRPr lang="en-US"/>
          </a:p>
        </p:txBody>
      </p:sp>
      <p:sp>
        <p:nvSpPr>
          <p:cNvPr id="10" name="Footer Placeholder 9"/>
          <p:cNvSpPr>
            <a:spLocks noGrp="1"/>
          </p:cNvSpPr>
          <p:nvPr>
            <p:ph type="ftr" sz="quarter" idx="3"/>
          </p:nvPr>
        </p:nvSpPr>
        <p:spPr>
          <a:xfrm>
            <a:off x="4224602" y="9098712"/>
            <a:ext cx="7091297" cy="563270"/>
          </a:xfrm>
          <a:prstGeom prst="rect">
            <a:avLst/>
          </a:prstGeom>
        </p:spPr>
        <p:txBody>
          <a:bodyPr vert="horz" anchor="ctr" anchorCtr="0"/>
          <a:lstStyle>
            <a:lvl1pPr algn="r" eaLnBrk="1" latinLnBrk="0" hangingPunct="1">
              <a:defRPr kumimoji="0" sz="1760">
                <a:solidFill>
                  <a:schemeClr val="tx2"/>
                </a:solidFill>
              </a:defRPr>
            </a:lvl1pPr>
          </a:lstStyle>
          <a:p>
            <a:endParaRPr lang="en-US"/>
          </a:p>
        </p:txBody>
      </p:sp>
      <p:sp>
        <p:nvSpPr>
          <p:cNvPr id="22" name="Slide Number Placeholder 21"/>
          <p:cNvSpPr>
            <a:spLocks noGrp="1"/>
          </p:cNvSpPr>
          <p:nvPr>
            <p:ph type="sldNum" sz="quarter" idx="4"/>
          </p:nvPr>
        </p:nvSpPr>
        <p:spPr>
          <a:xfrm>
            <a:off x="16653231" y="9066245"/>
            <a:ext cx="1207029" cy="670560"/>
          </a:xfrm>
          <a:prstGeom prst="rect">
            <a:avLst/>
          </a:prstGeom>
          <a:noFill/>
        </p:spPr>
        <p:txBody>
          <a:bodyPr vert="horz" lIns="0" tIns="0" rIns="0" bIns="0" anchor="ctr" anchorCtr="0">
            <a:noAutofit/>
          </a:bodyPr>
          <a:lstStyle>
            <a:lvl1pPr algn="ctr" eaLnBrk="1" latinLnBrk="0" hangingPunct="1">
              <a:defRPr kumimoji="0" sz="2347" baseline="0">
                <a:solidFill>
                  <a:schemeClr val="tx2"/>
                </a:solidFill>
              </a:defRPr>
            </a:lvl1pPr>
          </a:lstStyle>
          <a:p>
            <a:fld id="{26E41672-60D4-4F5A-8225-8B758CA425A6}" type="slidenum">
              <a:rPr lang="en-US" smtClean="0"/>
              <a:t>‹#›</a:t>
            </a:fld>
            <a:endParaRPr lang="en-US"/>
          </a:p>
        </p:txBody>
      </p:sp>
      <p:sp>
        <p:nvSpPr>
          <p:cNvPr id="5" name="Title Placeholder 4"/>
          <p:cNvSpPr>
            <a:spLocks noGrp="1"/>
          </p:cNvSpPr>
          <p:nvPr>
            <p:ph type="title"/>
          </p:nvPr>
        </p:nvSpPr>
        <p:spPr>
          <a:xfrm>
            <a:off x="905272" y="223520"/>
            <a:ext cx="16294894" cy="178816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1220292215"/>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1" latinLnBrk="0" hangingPunct="1">
        <a:spcBef>
          <a:spcPct val="0"/>
        </a:spcBef>
        <a:buNone/>
        <a:defRPr kumimoji="0" lang="en-US" sz="6160" b="0" kern="1200" spc="-147"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402345" indent="-402345" algn="l" rtl="0" eaLnBrk="1" latinLnBrk="0" hangingPunct="1">
        <a:spcBef>
          <a:spcPts val="880"/>
        </a:spcBef>
        <a:buClr>
          <a:schemeClr val="accent2"/>
        </a:buClr>
        <a:buSzPct val="85000"/>
        <a:buFont typeface="Wingdings 2"/>
        <a:buChar char=""/>
        <a:defRPr kumimoji="0" sz="3813" kern="1200">
          <a:solidFill>
            <a:schemeClr val="tx1"/>
          </a:solidFill>
          <a:latin typeface="+mn-lt"/>
          <a:ea typeface="+mn-ea"/>
          <a:cs typeface="+mn-cs"/>
        </a:defRPr>
      </a:lvl1pPr>
      <a:lvl2pPr marL="938805" indent="-402345" algn="l" rtl="0" eaLnBrk="1" latinLnBrk="0" hangingPunct="1">
        <a:spcBef>
          <a:spcPts val="440"/>
        </a:spcBef>
        <a:buClr>
          <a:schemeClr val="accent2">
            <a:shade val="75000"/>
          </a:schemeClr>
        </a:buClr>
        <a:buSzPct val="85000"/>
        <a:buFont typeface="Wingdings 2"/>
        <a:buChar char=""/>
        <a:defRPr kumimoji="0" sz="3520" kern="1200">
          <a:solidFill>
            <a:schemeClr val="tx2"/>
          </a:solidFill>
          <a:latin typeface="+mn-lt"/>
          <a:ea typeface="+mn-ea"/>
          <a:cs typeface="+mn-cs"/>
        </a:defRPr>
      </a:lvl2pPr>
      <a:lvl3pPr marL="1475266" indent="-335288" algn="l" rtl="0" eaLnBrk="1" latinLnBrk="0" hangingPunct="1">
        <a:spcBef>
          <a:spcPts val="440"/>
        </a:spcBef>
        <a:buClr>
          <a:schemeClr val="accent2">
            <a:shade val="50000"/>
          </a:schemeClr>
        </a:buClr>
        <a:buSzPct val="85000"/>
        <a:buFont typeface="Wingdings 2"/>
        <a:buChar char=""/>
        <a:defRPr kumimoji="0" sz="3080" kern="1200">
          <a:solidFill>
            <a:schemeClr val="tx1"/>
          </a:solidFill>
          <a:latin typeface="+mn-lt"/>
          <a:ea typeface="+mn-ea"/>
          <a:cs typeface="+mn-cs"/>
        </a:defRPr>
      </a:lvl3pPr>
      <a:lvl4pPr marL="1877611" indent="-335288" algn="l" rtl="0" eaLnBrk="1" latinLnBrk="0" hangingPunct="1">
        <a:spcBef>
          <a:spcPts val="440"/>
        </a:spcBef>
        <a:buClr>
          <a:schemeClr val="accent2">
            <a:shade val="75000"/>
          </a:schemeClr>
        </a:buClr>
        <a:buSzPct val="85000"/>
        <a:buFont typeface="Wingdings 2" pitchFamily="18" charset="2"/>
        <a:buChar char=""/>
        <a:defRPr kumimoji="0" sz="2787" kern="1200">
          <a:solidFill>
            <a:schemeClr val="tx1"/>
          </a:solidFill>
          <a:latin typeface="+mn-lt"/>
          <a:ea typeface="+mn-ea"/>
          <a:cs typeface="+mn-cs"/>
        </a:defRPr>
      </a:lvl4pPr>
      <a:lvl5pPr marL="2279956" indent="-335288" algn="l" rtl="0" eaLnBrk="1" latinLnBrk="0" hangingPunct="1">
        <a:spcBef>
          <a:spcPts val="499"/>
        </a:spcBef>
        <a:buClr>
          <a:schemeClr val="accent2">
            <a:shade val="75000"/>
          </a:schemeClr>
        </a:buClr>
        <a:buSzPct val="85000"/>
        <a:buFont typeface="Wingdings 2" pitchFamily="18" charset="2"/>
        <a:buChar char=""/>
        <a:defRPr kumimoji="0" sz="2347" kern="1200">
          <a:solidFill>
            <a:schemeClr val="tx1"/>
          </a:solidFill>
          <a:latin typeface="+mn-lt"/>
          <a:ea typeface="+mn-ea"/>
          <a:cs typeface="+mn-cs"/>
        </a:defRPr>
      </a:lvl5pPr>
      <a:lvl6pPr marL="2682301" indent="-335288" algn="l" rtl="0" eaLnBrk="1" latinLnBrk="0" hangingPunct="1">
        <a:spcBef>
          <a:spcPts val="499"/>
        </a:spcBef>
        <a:buClr>
          <a:schemeClr val="accent2">
            <a:shade val="75000"/>
          </a:schemeClr>
        </a:buClr>
        <a:buSzPct val="85000"/>
        <a:buFont typeface="Wingdings 2" pitchFamily="18" charset="2"/>
        <a:buChar char="?"/>
        <a:defRPr kumimoji="0" sz="2493" kern="1200">
          <a:solidFill>
            <a:schemeClr val="tx1"/>
          </a:solidFill>
          <a:latin typeface="+mn-lt"/>
          <a:ea typeface="+mn-ea"/>
          <a:cs typeface="+mn-cs"/>
        </a:defRPr>
      </a:lvl6pPr>
      <a:lvl7pPr marL="2950531" indent="-268230" algn="l" rtl="0" eaLnBrk="1" latinLnBrk="0" hangingPunct="1">
        <a:spcBef>
          <a:spcPts val="499"/>
        </a:spcBef>
        <a:buClr>
          <a:schemeClr val="accent2">
            <a:shade val="75000"/>
          </a:schemeClr>
        </a:buClr>
        <a:buSzPct val="85000"/>
        <a:buFont typeface="Wingdings 2" pitchFamily="18" charset="2"/>
        <a:buChar char="?"/>
        <a:defRPr kumimoji="0" sz="2347" kern="1200" baseline="0">
          <a:solidFill>
            <a:schemeClr val="tx1"/>
          </a:solidFill>
          <a:latin typeface="+mn-lt"/>
          <a:ea typeface="+mn-ea"/>
          <a:cs typeface="+mn-cs"/>
        </a:defRPr>
      </a:lvl7pPr>
      <a:lvl8pPr marL="3352876" indent="-268230" algn="l" rtl="0" eaLnBrk="1" latinLnBrk="0" hangingPunct="1">
        <a:spcBef>
          <a:spcPts val="499"/>
        </a:spcBef>
        <a:buClr>
          <a:schemeClr val="accent2">
            <a:shade val="75000"/>
          </a:schemeClr>
        </a:buClr>
        <a:buSzPct val="85000"/>
        <a:buFont typeface="Wingdings 2" pitchFamily="18" charset="2"/>
        <a:buChar char="?"/>
        <a:defRPr kumimoji="0" sz="2200" kern="1200">
          <a:solidFill>
            <a:schemeClr val="tx1"/>
          </a:solidFill>
          <a:latin typeface="+mn-lt"/>
          <a:ea typeface="+mn-ea"/>
          <a:cs typeface="+mn-cs"/>
        </a:defRPr>
      </a:lvl8pPr>
      <a:lvl9pPr marL="3755221" indent="-268230" algn="l" rtl="0" eaLnBrk="1" latinLnBrk="0" hangingPunct="1">
        <a:spcBef>
          <a:spcPts val="499"/>
        </a:spcBef>
        <a:buClr>
          <a:schemeClr val="accent2">
            <a:shade val="75000"/>
          </a:schemeClr>
        </a:buClr>
        <a:buSzPct val="85000"/>
        <a:buFont typeface="Wingdings 2" pitchFamily="18" charset="2"/>
        <a:buChar char="?"/>
        <a:defRPr kumimoji="0" sz="2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70575" algn="l" rtl="0" eaLnBrk="1" latinLnBrk="0" hangingPunct="1">
        <a:defRPr kumimoji="0" kern="1200">
          <a:solidFill>
            <a:schemeClr val="tx1"/>
          </a:solidFill>
          <a:latin typeface="+mn-lt"/>
          <a:ea typeface="+mn-ea"/>
          <a:cs typeface="+mn-cs"/>
        </a:defRPr>
      </a:lvl2pPr>
      <a:lvl3pPr marL="1341150" algn="l" rtl="0" eaLnBrk="1" latinLnBrk="0" hangingPunct="1">
        <a:defRPr kumimoji="0" kern="1200">
          <a:solidFill>
            <a:schemeClr val="tx1"/>
          </a:solidFill>
          <a:latin typeface="+mn-lt"/>
          <a:ea typeface="+mn-ea"/>
          <a:cs typeface="+mn-cs"/>
        </a:defRPr>
      </a:lvl3pPr>
      <a:lvl4pPr marL="2011726" algn="l" rtl="0" eaLnBrk="1" latinLnBrk="0" hangingPunct="1">
        <a:defRPr kumimoji="0" kern="1200">
          <a:solidFill>
            <a:schemeClr val="tx1"/>
          </a:solidFill>
          <a:latin typeface="+mn-lt"/>
          <a:ea typeface="+mn-ea"/>
          <a:cs typeface="+mn-cs"/>
        </a:defRPr>
      </a:lvl4pPr>
      <a:lvl5pPr marL="2682301" algn="l" rtl="0" eaLnBrk="1" latinLnBrk="0" hangingPunct="1">
        <a:defRPr kumimoji="0" kern="1200">
          <a:solidFill>
            <a:schemeClr val="tx1"/>
          </a:solidFill>
          <a:latin typeface="+mn-lt"/>
          <a:ea typeface="+mn-ea"/>
          <a:cs typeface="+mn-cs"/>
        </a:defRPr>
      </a:lvl5pPr>
      <a:lvl6pPr marL="3352876" algn="l" rtl="0" eaLnBrk="1" latinLnBrk="0" hangingPunct="1">
        <a:defRPr kumimoji="0" kern="1200">
          <a:solidFill>
            <a:schemeClr val="tx1"/>
          </a:solidFill>
          <a:latin typeface="+mn-lt"/>
          <a:ea typeface="+mn-ea"/>
          <a:cs typeface="+mn-cs"/>
        </a:defRPr>
      </a:lvl6pPr>
      <a:lvl7pPr marL="4023451" algn="l" rtl="0" eaLnBrk="1" latinLnBrk="0" hangingPunct="1">
        <a:defRPr kumimoji="0" kern="1200">
          <a:solidFill>
            <a:schemeClr val="tx1"/>
          </a:solidFill>
          <a:latin typeface="+mn-lt"/>
          <a:ea typeface="+mn-ea"/>
          <a:cs typeface="+mn-cs"/>
        </a:defRPr>
      </a:lvl7pPr>
      <a:lvl8pPr marL="4694027" algn="l" rtl="0" eaLnBrk="1" latinLnBrk="0" hangingPunct="1">
        <a:defRPr kumimoji="0" kern="1200">
          <a:solidFill>
            <a:schemeClr val="tx1"/>
          </a:solidFill>
          <a:latin typeface="+mn-lt"/>
          <a:ea typeface="+mn-ea"/>
          <a:cs typeface="+mn-cs"/>
        </a:defRPr>
      </a:lvl8pPr>
      <a:lvl9pPr marL="5364602"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1109B"/>
        </a:solidFill>
        <a:effectLst/>
      </p:bgPr>
    </p:bg>
    <p:spTree>
      <p:nvGrpSpPr>
        <p:cNvPr id="1" name=""/>
        <p:cNvGrpSpPr/>
        <p:nvPr/>
      </p:nvGrpSpPr>
      <p:grpSpPr>
        <a:xfrm>
          <a:off x="0" y="0"/>
          <a:ext cx="0" cy="0"/>
          <a:chOff x="0" y="0"/>
          <a:chExt cx="0" cy="0"/>
        </a:xfrm>
      </p:grpSpPr>
      <p:sp>
        <p:nvSpPr>
          <p:cNvPr id="8" name="Rectangle 13"/>
          <p:cNvSpPr>
            <a:spLocks noChangeArrowheads="1"/>
          </p:cNvSpPr>
          <p:nvPr/>
        </p:nvSpPr>
        <p:spPr bwMode="auto">
          <a:xfrm>
            <a:off x="0" y="-625"/>
            <a:ext cx="18105438" cy="161864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520" dirty="0"/>
          </a:p>
        </p:txBody>
      </p:sp>
      <p:pic>
        <p:nvPicPr>
          <p:cNvPr id="14" name="Picture 4" descr="L:\Logos\2013 Logo\2013 Logo Small - transparent.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1544" t="28024" r="21394" b="28129"/>
          <a:stretch/>
        </p:blipFill>
        <p:spPr bwMode="auto">
          <a:xfrm>
            <a:off x="0" y="-1"/>
            <a:ext cx="1972451" cy="14528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972450" y="625"/>
            <a:ext cx="16117105" cy="15646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42991" y="2123441"/>
            <a:ext cx="16257175" cy="6861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3880836" y="9723120"/>
            <a:ext cx="4224602" cy="335280"/>
          </a:xfrm>
          <a:prstGeom prst="rect">
            <a:avLst/>
          </a:prstGeom>
        </p:spPr>
        <p:txBody>
          <a:bodyPr vert="horz" lIns="91440" tIns="45720" rIns="91440" bIns="45720" rtlCol="0" anchor="ctr"/>
          <a:lstStyle>
            <a:lvl1pPr algn="r">
              <a:defRPr sz="1467" b="1">
                <a:solidFill>
                  <a:schemeClr val="bg1"/>
                </a:solidFill>
                <a:latin typeface="Arial" panose="020B0604020202020204" pitchFamily="34" charset="0"/>
                <a:cs typeface="Arial" panose="020B0604020202020204" pitchFamily="34" charset="0"/>
              </a:defRPr>
            </a:lvl1pPr>
          </a:lstStyle>
          <a:p>
            <a:fld id="{AFAFA281-2053-45EF-8673-1BD9580B8856}" type="slidenum">
              <a:rPr lang="en-US" smtClean="0"/>
              <a:t>‹#›</a:t>
            </a:fld>
            <a:endParaRPr lang="en-US" dirty="0"/>
          </a:p>
        </p:txBody>
      </p:sp>
      <p:cxnSp>
        <p:nvCxnSpPr>
          <p:cNvPr id="13" name="Straight Connector 12"/>
          <p:cNvCxnSpPr/>
          <p:nvPr/>
        </p:nvCxnSpPr>
        <p:spPr>
          <a:xfrm>
            <a:off x="0" y="1618015"/>
            <a:ext cx="18105438" cy="0"/>
          </a:xfrm>
          <a:prstGeom prst="line">
            <a:avLst/>
          </a:prstGeom>
          <a:ln w="101600" cap="flat" cmpd="tri">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0" y="1618015"/>
            <a:ext cx="18105438"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0" name="Date Placeholder 3"/>
          <p:cNvSpPr>
            <a:spLocks noGrp="1"/>
          </p:cNvSpPr>
          <p:nvPr>
            <p:ph type="dt" sz="half" idx="2"/>
          </p:nvPr>
        </p:nvSpPr>
        <p:spPr>
          <a:xfrm>
            <a:off x="0" y="9723120"/>
            <a:ext cx="4828117" cy="335280"/>
          </a:xfrm>
          <a:prstGeom prst="rect">
            <a:avLst/>
          </a:prstGeom>
        </p:spPr>
        <p:txBody>
          <a:bodyPr vert="horz" lIns="91440" tIns="45720" rIns="91440" bIns="45720" rtlCol="0" anchor="ctr"/>
          <a:lstStyle>
            <a:lvl1pPr algn="l">
              <a:defRPr sz="1320" b="1">
                <a:solidFill>
                  <a:schemeClr val="bg1"/>
                </a:solidFill>
                <a:latin typeface="Arial" panose="020B0604020202020204" pitchFamily="34" charset="0"/>
                <a:cs typeface="Arial" panose="020B0604020202020204" pitchFamily="34" charset="0"/>
              </a:defRPr>
            </a:lvl1pPr>
          </a:lstStyle>
          <a:p>
            <a:fld id="{A92880AD-3D0C-48EE-8F56-C1D84C9035AD}" type="datetime1">
              <a:rPr lang="en-US" smtClean="0"/>
              <a:t>10/17/2018</a:t>
            </a:fld>
            <a:endParaRPr lang="en-US" dirty="0"/>
          </a:p>
        </p:txBody>
      </p:sp>
    </p:spTree>
    <p:extLst>
      <p:ext uri="{BB962C8B-B14F-4D97-AF65-F5344CB8AC3E}">
        <p14:creationId xmlns:p14="http://schemas.microsoft.com/office/powerpoint/2010/main" val="404987397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hf hdr="0" ftr="0" dt="0"/>
  <p:txStyles>
    <p:titleStyle>
      <a:lvl1pPr algn="r" defTabSz="1341150" rtl="0" eaLnBrk="1" latinLnBrk="0" hangingPunct="1">
        <a:spcBef>
          <a:spcPct val="0"/>
        </a:spcBef>
        <a:buNone/>
        <a:defRPr sz="5867" b="1" kern="1200">
          <a:solidFill>
            <a:srgbClr val="01109B"/>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p:titleStyle>
    <p:bodyStyle>
      <a:lvl1pPr marL="502931" indent="-502931" algn="l" defTabSz="1341150" rtl="0" eaLnBrk="1" latinLnBrk="0" hangingPunct="1">
        <a:spcBef>
          <a:spcPct val="20000"/>
        </a:spcBef>
        <a:buClr>
          <a:srgbClr val="99CCFF"/>
        </a:buClr>
        <a:buFont typeface="Arial" pitchFamily="34" charset="0"/>
        <a:buChar char="•"/>
        <a:defRPr sz="4693" b="1" kern="1200">
          <a:solidFill>
            <a:schemeClr val="bg1"/>
          </a:solidFill>
          <a:latin typeface="+mn-lt"/>
          <a:ea typeface="+mn-ea"/>
          <a:cs typeface="+mn-cs"/>
        </a:defRPr>
      </a:lvl1pPr>
      <a:lvl2pPr marL="1089685" indent="-419110" algn="l" defTabSz="1341150" rtl="0" eaLnBrk="1" latinLnBrk="0" hangingPunct="1">
        <a:spcBef>
          <a:spcPct val="20000"/>
        </a:spcBef>
        <a:buClr>
          <a:srgbClr val="99CCFF"/>
        </a:buClr>
        <a:buFont typeface="Arial" pitchFamily="34" charset="0"/>
        <a:buChar char="•"/>
        <a:defRPr sz="4107" b="1" kern="1200">
          <a:solidFill>
            <a:schemeClr val="bg1"/>
          </a:solidFill>
          <a:latin typeface="+mn-lt"/>
          <a:ea typeface="+mn-ea"/>
          <a:cs typeface="+mn-cs"/>
        </a:defRPr>
      </a:lvl2pPr>
      <a:lvl3pPr marL="1676438" indent="-335288" algn="l" defTabSz="1341150" rtl="0" eaLnBrk="1" latinLnBrk="0" hangingPunct="1">
        <a:spcBef>
          <a:spcPct val="20000"/>
        </a:spcBef>
        <a:buClr>
          <a:srgbClr val="99CCFF"/>
        </a:buClr>
        <a:buFont typeface="Arial" pitchFamily="34" charset="0"/>
        <a:buChar char="•"/>
        <a:defRPr sz="3520" b="1" kern="1200">
          <a:solidFill>
            <a:schemeClr val="bg1"/>
          </a:solidFill>
          <a:latin typeface="+mn-lt"/>
          <a:ea typeface="+mn-ea"/>
          <a:cs typeface="+mn-cs"/>
        </a:defRPr>
      </a:lvl3pPr>
      <a:lvl4pPr marL="2347013" indent="-335288" algn="l" defTabSz="1341150" rtl="0" eaLnBrk="1" latinLnBrk="0" hangingPunct="1">
        <a:spcBef>
          <a:spcPct val="20000"/>
        </a:spcBef>
        <a:buClr>
          <a:srgbClr val="99CCFF"/>
        </a:buClr>
        <a:buFont typeface="Arial" pitchFamily="34" charset="0"/>
        <a:buChar char="–"/>
        <a:defRPr sz="2933" b="1" kern="1200">
          <a:solidFill>
            <a:schemeClr val="bg1"/>
          </a:solidFill>
          <a:latin typeface="+mn-lt"/>
          <a:ea typeface="+mn-ea"/>
          <a:cs typeface="+mn-cs"/>
        </a:defRPr>
      </a:lvl4pPr>
      <a:lvl5pPr marL="3017589" indent="-335288" algn="l" defTabSz="1341150" rtl="0" eaLnBrk="1" latinLnBrk="0" hangingPunct="1">
        <a:spcBef>
          <a:spcPct val="20000"/>
        </a:spcBef>
        <a:buClr>
          <a:srgbClr val="99CCFF"/>
        </a:buClr>
        <a:buFont typeface="Calibri" pitchFamily="34" charset="0"/>
        <a:buChar char="└"/>
        <a:defRPr sz="2933" b="1" kern="1200">
          <a:solidFill>
            <a:schemeClr val="bg1"/>
          </a:solidFill>
          <a:latin typeface="+mn-lt"/>
          <a:ea typeface="+mn-ea"/>
          <a:cs typeface="+mn-cs"/>
        </a:defRPr>
      </a:lvl5pPr>
      <a:lvl6pPr marL="3688164" indent="-335288" algn="l" defTabSz="1341150" rtl="0" eaLnBrk="1" latinLnBrk="0" hangingPunct="1">
        <a:spcBef>
          <a:spcPct val="20000"/>
        </a:spcBef>
        <a:buFont typeface="Arial" pitchFamily="34" charset="0"/>
        <a:buChar char="•"/>
        <a:defRPr sz="2933" kern="1200">
          <a:solidFill>
            <a:schemeClr val="tx1"/>
          </a:solidFill>
          <a:latin typeface="+mn-lt"/>
          <a:ea typeface="+mn-ea"/>
          <a:cs typeface="+mn-cs"/>
        </a:defRPr>
      </a:lvl6pPr>
      <a:lvl7pPr marL="4358739" indent="-335288" algn="l" defTabSz="1341150" rtl="0" eaLnBrk="1" latinLnBrk="0" hangingPunct="1">
        <a:spcBef>
          <a:spcPct val="20000"/>
        </a:spcBef>
        <a:buFont typeface="Arial" pitchFamily="34" charset="0"/>
        <a:buChar char="•"/>
        <a:defRPr sz="2933" kern="1200">
          <a:solidFill>
            <a:schemeClr val="tx1"/>
          </a:solidFill>
          <a:latin typeface="+mn-lt"/>
          <a:ea typeface="+mn-ea"/>
          <a:cs typeface="+mn-cs"/>
        </a:defRPr>
      </a:lvl7pPr>
      <a:lvl8pPr marL="5029314" indent="-335288" algn="l" defTabSz="1341150" rtl="0" eaLnBrk="1" latinLnBrk="0" hangingPunct="1">
        <a:spcBef>
          <a:spcPct val="20000"/>
        </a:spcBef>
        <a:buFont typeface="Arial" pitchFamily="34" charset="0"/>
        <a:buChar char="•"/>
        <a:defRPr sz="2933" kern="1200">
          <a:solidFill>
            <a:schemeClr val="tx1"/>
          </a:solidFill>
          <a:latin typeface="+mn-lt"/>
          <a:ea typeface="+mn-ea"/>
          <a:cs typeface="+mn-cs"/>
        </a:defRPr>
      </a:lvl8pPr>
      <a:lvl9pPr marL="5699890" indent="-335288" algn="l" defTabSz="1341150" rtl="0" eaLnBrk="1" latinLnBrk="0" hangingPunct="1">
        <a:spcBef>
          <a:spcPct val="20000"/>
        </a:spcBef>
        <a:buFont typeface="Arial" pitchFamily="34" charset="0"/>
        <a:buChar char="•"/>
        <a:defRPr sz="2933"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194" name="Freeform 2"/>
          <p:cNvSpPr>
            <a:spLocks/>
          </p:cNvSpPr>
          <p:nvPr/>
        </p:nvSpPr>
        <p:spPr bwMode="hidden">
          <a:xfrm>
            <a:off x="13123300" y="9429750"/>
            <a:ext cx="565795" cy="30734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sz="3520" dirty="0">
              <a:latin typeface="Arial" charset="0"/>
            </a:endParaRPr>
          </a:p>
        </p:txBody>
      </p:sp>
      <p:grpSp>
        <p:nvGrpSpPr>
          <p:cNvPr id="14339" name="Group 3"/>
          <p:cNvGrpSpPr>
            <a:grpSpLocks/>
          </p:cNvGrpSpPr>
          <p:nvPr/>
        </p:nvGrpSpPr>
        <p:grpSpPr bwMode="auto">
          <a:xfrm>
            <a:off x="6288" y="6258560"/>
            <a:ext cx="18099151" cy="3799840"/>
            <a:chOff x="2" y="2688"/>
            <a:chExt cx="5758" cy="1632"/>
          </a:xfrm>
        </p:grpSpPr>
        <p:sp>
          <p:nvSpPr>
            <p:cNvPr id="103219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3520" dirty="0">
                <a:latin typeface="Arial" charset="0"/>
              </a:endParaRPr>
            </a:p>
          </p:txBody>
        </p:sp>
        <p:grpSp>
          <p:nvGrpSpPr>
            <p:cNvPr id="14346" name="Group 5"/>
            <p:cNvGrpSpPr>
              <a:grpSpLocks/>
            </p:cNvGrpSpPr>
            <p:nvPr userDrawn="1"/>
          </p:nvGrpSpPr>
          <p:grpSpPr bwMode="auto">
            <a:xfrm>
              <a:off x="3528" y="3715"/>
              <a:ext cx="792" cy="521"/>
              <a:chOff x="3527" y="3715"/>
              <a:chExt cx="792" cy="521"/>
            </a:xfrm>
          </p:grpSpPr>
          <p:sp>
            <p:nvSpPr>
              <p:cNvPr id="103219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sz="3520" dirty="0">
                  <a:latin typeface="Arial" charset="0"/>
                </a:endParaRPr>
              </a:p>
            </p:txBody>
          </p:sp>
          <p:sp>
            <p:nvSpPr>
              <p:cNvPr id="103219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103220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3520" dirty="0">
                  <a:latin typeface="Arial" charset="0"/>
                </a:endParaRPr>
              </a:p>
            </p:txBody>
          </p:sp>
          <p:sp>
            <p:nvSpPr>
              <p:cNvPr id="103220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103220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3520" dirty="0">
                  <a:latin typeface="Arial" charset="0"/>
                </a:endParaRPr>
              </a:p>
            </p:txBody>
          </p:sp>
          <p:sp>
            <p:nvSpPr>
              <p:cNvPr id="103220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103220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sz="3520" dirty="0">
                  <a:latin typeface="Arial" charset="0"/>
                </a:endParaRPr>
              </a:p>
            </p:txBody>
          </p:sp>
          <p:sp>
            <p:nvSpPr>
              <p:cNvPr id="103220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103220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sz="3520" dirty="0">
                  <a:latin typeface="Arial" charset="0"/>
                </a:endParaRPr>
              </a:p>
            </p:txBody>
          </p:sp>
          <p:sp>
            <p:nvSpPr>
              <p:cNvPr id="103220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sz="3520" dirty="0">
                  <a:latin typeface="Arial" charset="0"/>
                </a:endParaRPr>
              </a:p>
            </p:txBody>
          </p:sp>
          <p:sp>
            <p:nvSpPr>
              <p:cNvPr id="103220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grpSp>
        <p:grpSp>
          <p:nvGrpSpPr>
            <p:cNvPr id="14347" name="Group 17"/>
            <p:cNvGrpSpPr>
              <a:grpSpLocks/>
            </p:cNvGrpSpPr>
            <p:nvPr userDrawn="1"/>
          </p:nvGrpSpPr>
          <p:grpSpPr bwMode="auto">
            <a:xfrm>
              <a:off x="1776" y="3631"/>
              <a:ext cx="1626" cy="683"/>
              <a:chOff x="1776" y="3631"/>
              <a:chExt cx="1626" cy="683"/>
            </a:xfrm>
          </p:grpSpPr>
          <p:sp>
            <p:nvSpPr>
              <p:cNvPr id="103221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sz="3520" dirty="0">
                  <a:latin typeface="Arial" charset="0"/>
                </a:endParaRPr>
              </a:p>
            </p:txBody>
          </p:sp>
          <p:sp>
            <p:nvSpPr>
              <p:cNvPr id="103221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sz="3520" dirty="0">
                  <a:latin typeface="Arial" charset="0"/>
                </a:endParaRPr>
              </a:p>
            </p:txBody>
          </p:sp>
          <p:sp>
            <p:nvSpPr>
              <p:cNvPr id="103221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sz="3520" dirty="0">
                  <a:latin typeface="Arial" charset="0"/>
                </a:endParaRPr>
              </a:p>
            </p:txBody>
          </p:sp>
          <p:sp>
            <p:nvSpPr>
              <p:cNvPr id="103221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103221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103221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103221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sz="3520" dirty="0">
                  <a:latin typeface="Arial" charset="0"/>
                </a:endParaRPr>
              </a:p>
            </p:txBody>
          </p:sp>
          <p:sp>
            <p:nvSpPr>
              <p:cNvPr id="103221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sz="3520" dirty="0">
                  <a:latin typeface="Arial" charset="0"/>
                </a:endParaRPr>
              </a:p>
            </p:txBody>
          </p:sp>
          <p:sp>
            <p:nvSpPr>
              <p:cNvPr id="103221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103221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sz="3520" dirty="0">
                  <a:latin typeface="Arial" charset="0"/>
                </a:endParaRPr>
              </a:p>
            </p:txBody>
          </p:sp>
          <p:sp>
            <p:nvSpPr>
              <p:cNvPr id="103222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sz="3520" dirty="0">
                  <a:latin typeface="Arial" charset="0"/>
                </a:endParaRPr>
              </a:p>
            </p:txBody>
          </p:sp>
          <p:sp>
            <p:nvSpPr>
              <p:cNvPr id="103222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103222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sz="3520" dirty="0">
                  <a:latin typeface="Arial" charset="0"/>
                </a:endParaRPr>
              </a:p>
            </p:txBody>
          </p:sp>
          <p:sp>
            <p:nvSpPr>
              <p:cNvPr id="103222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sz="3520" dirty="0">
                  <a:latin typeface="Arial" charset="0"/>
                </a:endParaRPr>
              </a:p>
            </p:txBody>
          </p:sp>
          <p:sp>
            <p:nvSpPr>
              <p:cNvPr id="103222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103222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103222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103222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sz="3520" dirty="0">
                  <a:latin typeface="Arial" charset="0"/>
                </a:endParaRPr>
              </a:p>
            </p:txBody>
          </p:sp>
        </p:grpSp>
        <p:grpSp>
          <p:nvGrpSpPr>
            <p:cNvPr id="14348" name="Group 36"/>
            <p:cNvGrpSpPr>
              <a:grpSpLocks/>
            </p:cNvGrpSpPr>
            <p:nvPr userDrawn="1"/>
          </p:nvGrpSpPr>
          <p:grpSpPr bwMode="auto">
            <a:xfrm>
              <a:off x="4128" y="3360"/>
              <a:ext cx="1351" cy="821"/>
              <a:chOff x="4128" y="3360"/>
              <a:chExt cx="1351" cy="821"/>
            </a:xfrm>
          </p:grpSpPr>
          <p:sp>
            <p:nvSpPr>
              <p:cNvPr id="103222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103223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103223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103223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103223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103223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103223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3520" dirty="0">
                  <a:latin typeface="Arial" charset="0"/>
                </a:endParaRPr>
              </a:p>
            </p:txBody>
          </p:sp>
          <p:sp>
            <p:nvSpPr>
              <p:cNvPr id="103223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sz="3520" dirty="0">
                  <a:latin typeface="Arial" charset="0"/>
                </a:endParaRPr>
              </a:p>
            </p:txBody>
          </p:sp>
          <p:sp>
            <p:nvSpPr>
              <p:cNvPr id="103223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sz="3520" dirty="0">
                  <a:latin typeface="Arial" charset="0"/>
                </a:endParaRPr>
              </a:p>
            </p:txBody>
          </p:sp>
          <p:sp>
            <p:nvSpPr>
              <p:cNvPr id="103223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103223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103224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sz="3520" dirty="0">
                  <a:latin typeface="Arial" charset="0"/>
                </a:endParaRPr>
              </a:p>
            </p:txBody>
          </p:sp>
          <p:sp>
            <p:nvSpPr>
              <p:cNvPr id="103224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103224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3520" dirty="0">
                  <a:latin typeface="Arial" charset="0"/>
                </a:endParaRPr>
              </a:p>
            </p:txBody>
          </p:sp>
          <p:sp>
            <p:nvSpPr>
              <p:cNvPr id="103224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103224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3520" dirty="0">
                  <a:latin typeface="Arial" charset="0"/>
                </a:endParaRPr>
              </a:p>
            </p:txBody>
          </p:sp>
          <p:sp>
            <p:nvSpPr>
              <p:cNvPr id="103224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grpSp>
        <p:grpSp>
          <p:nvGrpSpPr>
            <p:cNvPr id="14349" name="Group 54"/>
            <p:cNvGrpSpPr>
              <a:grpSpLocks/>
            </p:cNvGrpSpPr>
            <p:nvPr userDrawn="1"/>
          </p:nvGrpSpPr>
          <p:grpSpPr bwMode="auto">
            <a:xfrm>
              <a:off x="5280" y="3024"/>
              <a:ext cx="425" cy="258"/>
              <a:chOff x="5280" y="3024"/>
              <a:chExt cx="425" cy="258"/>
            </a:xfrm>
          </p:grpSpPr>
          <p:sp>
            <p:nvSpPr>
              <p:cNvPr id="103224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dirty="0">
                  <a:latin typeface="Arial" charset="0"/>
                </a:endParaRPr>
              </a:p>
            </p:txBody>
          </p:sp>
          <p:sp>
            <p:nvSpPr>
              <p:cNvPr id="103224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dirty="0">
                  <a:latin typeface="Arial" charset="0"/>
                </a:endParaRPr>
              </a:p>
            </p:txBody>
          </p:sp>
          <p:sp>
            <p:nvSpPr>
              <p:cNvPr id="103224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dirty="0">
                  <a:latin typeface="Arial" charset="0"/>
                </a:endParaRPr>
              </a:p>
            </p:txBody>
          </p:sp>
          <p:sp>
            <p:nvSpPr>
              <p:cNvPr id="103225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dirty="0">
                  <a:latin typeface="Arial" charset="0"/>
                </a:endParaRPr>
              </a:p>
            </p:txBody>
          </p:sp>
          <p:sp>
            <p:nvSpPr>
              <p:cNvPr id="103225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103225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3520" dirty="0">
                  <a:latin typeface="Arial" charset="0"/>
                </a:endParaRPr>
              </a:p>
            </p:txBody>
          </p:sp>
          <p:sp>
            <p:nvSpPr>
              <p:cNvPr id="103225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sz="3520" dirty="0">
                  <a:latin typeface="Arial" charset="0"/>
                </a:endParaRPr>
              </a:p>
            </p:txBody>
          </p:sp>
          <p:grpSp>
            <p:nvGrpSpPr>
              <p:cNvPr id="14357" name="Group 62"/>
              <p:cNvGrpSpPr>
                <a:grpSpLocks/>
              </p:cNvGrpSpPr>
              <p:nvPr/>
            </p:nvGrpSpPr>
            <p:grpSpPr bwMode="auto">
              <a:xfrm>
                <a:off x="5381" y="3085"/>
                <a:ext cx="227" cy="132"/>
                <a:chOff x="5381" y="3085"/>
                <a:chExt cx="227" cy="132"/>
              </a:xfrm>
            </p:grpSpPr>
            <p:sp>
              <p:nvSpPr>
                <p:cNvPr id="103225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103225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sz="3520" dirty="0">
                    <a:latin typeface="Arial" charset="0"/>
                  </a:endParaRPr>
                </a:p>
              </p:txBody>
            </p:sp>
            <p:sp>
              <p:nvSpPr>
                <p:cNvPr id="103225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sz="3520" dirty="0">
                    <a:latin typeface="Arial" charset="0"/>
                  </a:endParaRPr>
                </a:p>
              </p:txBody>
            </p:sp>
            <p:sp>
              <p:nvSpPr>
                <p:cNvPr id="103225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sz="3520" dirty="0">
                    <a:latin typeface="Arial" charset="0"/>
                  </a:endParaRPr>
                </a:p>
              </p:txBody>
            </p:sp>
          </p:grpSp>
        </p:grpSp>
      </p:grpSp>
      <p:sp>
        <p:nvSpPr>
          <p:cNvPr id="1032259" name="Rectangle 67"/>
          <p:cNvSpPr>
            <a:spLocks noGrp="1" noChangeArrowheads="1"/>
          </p:cNvSpPr>
          <p:nvPr>
            <p:ph type="title"/>
          </p:nvPr>
        </p:nvSpPr>
        <p:spPr bwMode="auto">
          <a:xfrm>
            <a:off x="905272" y="407460"/>
            <a:ext cx="16294894" cy="1671743"/>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32260" name="Rectangle 68"/>
          <p:cNvSpPr>
            <a:spLocks noGrp="1" noChangeArrowheads="1"/>
          </p:cNvSpPr>
          <p:nvPr>
            <p:ph type="body" idx="1"/>
          </p:nvPr>
        </p:nvSpPr>
        <p:spPr bwMode="auto">
          <a:xfrm>
            <a:off x="905272" y="2346961"/>
            <a:ext cx="16294894" cy="663807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261" name="Rectangle 69"/>
          <p:cNvSpPr>
            <a:spLocks noGrp="1" noChangeArrowheads="1"/>
          </p:cNvSpPr>
          <p:nvPr>
            <p:ph type="dt" sz="half" idx="2"/>
          </p:nvPr>
        </p:nvSpPr>
        <p:spPr bwMode="auto">
          <a:xfrm>
            <a:off x="905272" y="9159663"/>
            <a:ext cx="4224602" cy="6985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2053" smtClean="0">
                <a:effectLst>
                  <a:outerShdw blurRad="38100" dist="38100" dir="2700000" algn="tl">
                    <a:srgbClr val="000000"/>
                  </a:outerShdw>
                </a:effectLst>
                <a:latin typeface="Arial" charset="0"/>
              </a:defRPr>
            </a:lvl1pPr>
          </a:lstStyle>
          <a:p>
            <a:pPr>
              <a:defRPr/>
            </a:pPr>
            <a:endParaRPr lang="en-US" dirty="0"/>
          </a:p>
        </p:txBody>
      </p:sp>
      <p:sp>
        <p:nvSpPr>
          <p:cNvPr id="1032262" name="Rectangle 70"/>
          <p:cNvSpPr>
            <a:spLocks noGrp="1" noChangeArrowheads="1"/>
          </p:cNvSpPr>
          <p:nvPr>
            <p:ph type="ftr" sz="quarter" idx="3"/>
          </p:nvPr>
        </p:nvSpPr>
        <p:spPr bwMode="auto">
          <a:xfrm>
            <a:off x="6186025" y="9159663"/>
            <a:ext cx="5733389" cy="6985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2053" smtClean="0">
                <a:effectLst>
                  <a:outerShdw blurRad="38100" dist="38100" dir="2700000" algn="tl">
                    <a:srgbClr val="000000"/>
                  </a:outerShdw>
                </a:effectLst>
                <a:latin typeface="Arial" charset="0"/>
              </a:defRPr>
            </a:lvl1pPr>
          </a:lstStyle>
          <a:p>
            <a:pPr>
              <a:defRPr/>
            </a:pPr>
            <a:endParaRPr lang="en-US" dirty="0"/>
          </a:p>
        </p:txBody>
      </p:sp>
      <p:sp>
        <p:nvSpPr>
          <p:cNvPr id="1032263" name="Rectangle 71"/>
          <p:cNvSpPr>
            <a:spLocks noGrp="1" noChangeArrowheads="1"/>
          </p:cNvSpPr>
          <p:nvPr>
            <p:ph type="sldNum" sz="quarter" idx="4"/>
          </p:nvPr>
        </p:nvSpPr>
        <p:spPr bwMode="auto">
          <a:xfrm>
            <a:off x="12975564" y="9159663"/>
            <a:ext cx="4224602" cy="6985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2053" smtClean="0">
                <a:effectLst>
                  <a:outerShdw blurRad="38100" dist="38100" dir="2700000" algn="tl">
                    <a:srgbClr val="000000"/>
                  </a:outerShdw>
                </a:effectLst>
                <a:latin typeface="Arial" charset="0"/>
              </a:defRPr>
            </a:lvl1pPr>
          </a:lstStyle>
          <a:p>
            <a:pPr>
              <a:defRPr/>
            </a:pPr>
            <a:fld id="{9C84B7CC-DC05-43F3-993C-5D26C4D07845}" type="slidenum">
              <a:rPr lang="en-US"/>
              <a:pPr>
                <a:defRPr/>
              </a:pPr>
              <a:t>‹#›</a:t>
            </a:fld>
            <a:endParaRPr lang="en-US" dirty="0"/>
          </a:p>
        </p:txBody>
      </p:sp>
    </p:spTree>
    <p:extLst>
      <p:ext uri="{BB962C8B-B14F-4D97-AF65-F5344CB8AC3E}">
        <p14:creationId xmlns:p14="http://schemas.microsoft.com/office/powerpoint/2010/main" val="3364400871"/>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txStyles>
    <p:titleStyle>
      <a:lvl1pPr algn="ctr" rtl="0" eaLnBrk="0" fontAlgn="base" hangingPunct="0">
        <a:spcBef>
          <a:spcPct val="0"/>
        </a:spcBef>
        <a:spcAft>
          <a:spcPct val="0"/>
        </a:spcAft>
        <a:defRPr sz="6453">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6453">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6453">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6453">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6453">
          <a:solidFill>
            <a:schemeClr val="tx2"/>
          </a:solidFill>
          <a:effectLst>
            <a:outerShdw blurRad="38100" dist="38100" dir="2700000" algn="tl">
              <a:srgbClr val="000000"/>
            </a:outerShdw>
          </a:effectLst>
          <a:latin typeface="Arial" charset="0"/>
        </a:defRPr>
      </a:lvl5pPr>
      <a:lvl6pPr marL="670575" algn="ctr" rtl="0" fontAlgn="base">
        <a:spcBef>
          <a:spcPct val="0"/>
        </a:spcBef>
        <a:spcAft>
          <a:spcPct val="0"/>
        </a:spcAft>
        <a:defRPr sz="6453">
          <a:solidFill>
            <a:schemeClr val="tx2"/>
          </a:solidFill>
          <a:effectLst>
            <a:outerShdw blurRad="38100" dist="38100" dir="2700000" algn="tl">
              <a:srgbClr val="000000"/>
            </a:outerShdw>
          </a:effectLst>
          <a:latin typeface="Arial" charset="0"/>
        </a:defRPr>
      </a:lvl6pPr>
      <a:lvl7pPr marL="1341150" algn="ctr" rtl="0" fontAlgn="base">
        <a:spcBef>
          <a:spcPct val="0"/>
        </a:spcBef>
        <a:spcAft>
          <a:spcPct val="0"/>
        </a:spcAft>
        <a:defRPr sz="6453">
          <a:solidFill>
            <a:schemeClr val="tx2"/>
          </a:solidFill>
          <a:effectLst>
            <a:outerShdw blurRad="38100" dist="38100" dir="2700000" algn="tl">
              <a:srgbClr val="000000"/>
            </a:outerShdw>
          </a:effectLst>
          <a:latin typeface="Arial" charset="0"/>
        </a:defRPr>
      </a:lvl7pPr>
      <a:lvl8pPr marL="2011726" algn="ctr" rtl="0" fontAlgn="base">
        <a:spcBef>
          <a:spcPct val="0"/>
        </a:spcBef>
        <a:spcAft>
          <a:spcPct val="0"/>
        </a:spcAft>
        <a:defRPr sz="6453">
          <a:solidFill>
            <a:schemeClr val="tx2"/>
          </a:solidFill>
          <a:effectLst>
            <a:outerShdw blurRad="38100" dist="38100" dir="2700000" algn="tl">
              <a:srgbClr val="000000"/>
            </a:outerShdw>
          </a:effectLst>
          <a:latin typeface="Arial" charset="0"/>
        </a:defRPr>
      </a:lvl8pPr>
      <a:lvl9pPr marL="2682301" algn="ctr" rtl="0" fontAlgn="base">
        <a:spcBef>
          <a:spcPct val="0"/>
        </a:spcBef>
        <a:spcAft>
          <a:spcPct val="0"/>
        </a:spcAft>
        <a:defRPr sz="6453">
          <a:solidFill>
            <a:schemeClr val="tx2"/>
          </a:solidFill>
          <a:effectLst>
            <a:outerShdw blurRad="38100" dist="38100" dir="2700000" algn="tl">
              <a:srgbClr val="000000"/>
            </a:outerShdw>
          </a:effectLst>
          <a:latin typeface="Arial" charset="0"/>
        </a:defRPr>
      </a:lvl9pPr>
    </p:titleStyle>
    <p:bodyStyle>
      <a:lvl1pPr marL="502931" indent="-502931" algn="l" rtl="0" eaLnBrk="0" fontAlgn="base" hangingPunct="0">
        <a:spcBef>
          <a:spcPct val="20000"/>
        </a:spcBef>
        <a:spcAft>
          <a:spcPct val="0"/>
        </a:spcAft>
        <a:buClr>
          <a:schemeClr val="hlink"/>
        </a:buClr>
        <a:buSzPct val="80000"/>
        <a:buFont typeface="Wingdings" pitchFamily="2" charset="2"/>
        <a:buChar char="Ø"/>
        <a:defRPr sz="4693">
          <a:solidFill>
            <a:schemeClr val="tx1"/>
          </a:solidFill>
          <a:effectLst>
            <a:outerShdw blurRad="38100" dist="38100" dir="2700000" algn="tl">
              <a:srgbClr val="000000"/>
            </a:outerShdw>
          </a:effectLst>
          <a:latin typeface="+mn-lt"/>
          <a:ea typeface="+mn-ea"/>
          <a:cs typeface="+mn-cs"/>
        </a:defRPr>
      </a:lvl1pPr>
      <a:lvl2pPr marL="1089685" indent="-419110" algn="l" rtl="0" eaLnBrk="0" fontAlgn="base" hangingPunct="0">
        <a:spcBef>
          <a:spcPct val="20000"/>
        </a:spcBef>
        <a:spcAft>
          <a:spcPct val="0"/>
        </a:spcAft>
        <a:buClr>
          <a:schemeClr val="tx2"/>
        </a:buClr>
        <a:buSzPct val="50000"/>
        <a:buFont typeface="Wingdings" pitchFamily="2" charset="2"/>
        <a:buChar char="l"/>
        <a:defRPr sz="4107">
          <a:solidFill>
            <a:schemeClr val="tx1"/>
          </a:solidFill>
          <a:effectLst>
            <a:outerShdw blurRad="38100" dist="38100" dir="2700000" algn="tl">
              <a:srgbClr val="000000"/>
            </a:outerShdw>
          </a:effectLst>
          <a:latin typeface="+mn-lt"/>
        </a:defRPr>
      </a:lvl2pPr>
      <a:lvl3pPr marL="1676438" indent="-335288" algn="l" rtl="0" eaLnBrk="0" fontAlgn="base" hangingPunct="0">
        <a:spcBef>
          <a:spcPct val="20000"/>
        </a:spcBef>
        <a:spcAft>
          <a:spcPct val="0"/>
        </a:spcAft>
        <a:buClr>
          <a:schemeClr val="accent2"/>
        </a:buClr>
        <a:buChar char="•"/>
        <a:defRPr sz="3520">
          <a:solidFill>
            <a:schemeClr val="tx1"/>
          </a:solidFill>
          <a:effectLst>
            <a:outerShdw blurRad="38100" dist="38100" dir="2700000" algn="tl">
              <a:srgbClr val="000000"/>
            </a:outerShdw>
          </a:effectLst>
          <a:latin typeface="+mn-lt"/>
        </a:defRPr>
      </a:lvl3pPr>
      <a:lvl4pPr marL="2347013" indent="-335288" algn="l" rtl="0" eaLnBrk="0" fontAlgn="base" hangingPunct="0">
        <a:spcBef>
          <a:spcPct val="20000"/>
        </a:spcBef>
        <a:spcAft>
          <a:spcPct val="0"/>
        </a:spcAft>
        <a:buClr>
          <a:schemeClr val="folHlink"/>
        </a:buClr>
        <a:buSzPct val="50000"/>
        <a:buFont typeface="Wingdings" pitchFamily="2" charset="2"/>
        <a:buChar char="l"/>
        <a:defRPr sz="2933">
          <a:solidFill>
            <a:schemeClr val="tx1"/>
          </a:solidFill>
          <a:effectLst>
            <a:outerShdw blurRad="38100" dist="38100" dir="2700000" algn="tl">
              <a:srgbClr val="000000"/>
            </a:outerShdw>
          </a:effectLst>
          <a:latin typeface="+mn-lt"/>
        </a:defRPr>
      </a:lvl4pPr>
      <a:lvl5pPr marL="3017589" indent="-335288" algn="l" rtl="0" eaLnBrk="0" fontAlgn="base" hangingPunct="0">
        <a:spcBef>
          <a:spcPct val="20000"/>
        </a:spcBef>
        <a:spcAft>
          <a:spcPct val="0"/>
        </a:spcAft>
        <a:buClr>
          <a:schemeClr val="hlink"/>
        </a:buClr>
        <a:buChar char="•"/>
        <a:defRPr sz="2933">
          <a:solidFill>
            <a:schemeClr val="tx1"/>
          </a:solidFill>
          <a:effectLst>
            <a:outerShdw blurRad="38100" dist="38100" dir="2700000" algn="tl">
              <a:srgbClr val="000000"/>
            </a:outerShdw>
          </a:effectLst>
          <a:latin typeface="+mn-lt"/>
        </a:defRPr>
      </a:lvl5pPr>
      <a:lvl6pPr marL="3688164" indent="-335288" algn="l" rtl="0" fontAlgn="base">
        <a:spcBef>
          <a:spcPct val="20000"/>
        </a:spcBef>
        <a:spcAft>
          <a:spcPct val="0"/>
        </a:spcAft>
        <a:buClr>
          <a:schemeClr val="hlink"/>
        </a:buClr>
        <a:buChar char="•"/>
        <a:defRPr sz="2933">
          <a:solidFill>
            <a:schemeClr val="tx1"/>
          </a:solidFill>
          <a:effectLst>
            <a:outerShdw blurRad="38100" dist="38100" dir="2700000" algn="tl">
              <a:srgbClr val="000000"/>
            </a:outerShdw>
          </a:effectLst>
          <a:latin typeface="+mn-lt"/>
        </a:defRPr>
      </a:lvl6pPr>
      <a:lvl7pPr marL="4358739" indent="-335288" algn="l" rtl="0" fontAlgn="base">
        <a:spcBef>
          <a:spcPct val="20000"/>
        </a:spcBef>
        <a:spcAft>
          <a:spcPct val="0"/>
        </a:spcAft>
        <a:buClr>
          <a:schemeClr val="hlink"/>
        </a:buClr>
        <a:buChar char="•"/>
        <a:defRPr sz="2933">
          <a:solidFill>
            <a:schemeClr val="tx1"/>
          </a:solidFill>
          <a:effectLst>
            <a:outerShdw blurRad="38100" dist="38100" dir="2700000" algn="tl">
              <a:srgbClr val="000000"/>
            </a:outerShdw>
          </a:effectLst>
          <a:latin typeface="+mn-lt"/>
        </a:defRPr>
      </a:lvl7pPr>
      <a:lvl8pPr marL="5029314" indent="-335288" algn="l" rtl="0" fontAlgn="base">
        <a:spcBef>
          <a:spcPct val="20000"/>
        </a:spcBef>
        <a:spcAft>
          <a:spcPct val="0"/>
        </a:spcAft>
        <a:buClr>
          <a:schemeClr val="hlink"/>
        </a:buClr>
        <a:buChar char="•"/>
        <a:defRPr sz="2933">
          <a:solidFill>
            <a:schemeClr val="tx1"/>
          </a:solidFill>
          <a:effectLst>
            <a:outerShdw blurRad="38100" dist="38100" dir="2700000" algn="tl">
              <a:srgbClr val="000000"/>
            </a:outerShdw>
          </a:effectLst>
          <a:latin typeface="+mn-lt"/>
        </a:defRPr>
      </a:lvl8pPr>
      <a:lvl9pPr marL="5699890" indent="-335288" algn="l" rtl="0" fontAlgn="base">
        <a:spcBef>
          <a:spcPct val="20000"/>
        </a:spcBef>
        <a:spcAft>
          <a:spcPct val="0"/>
        </a:spcAft>
        <a:buClr>
          <a:schemeClr val="hlink"/>
        </a:buClr>
        <a:buChar char="•"/>
        <a:defRPr sz="2933">
          <a:solidFill>
            <a:schemeClr val="tx1"/>
          </a:solidFill>
          <a:effectLst>
            <a:outerShdw blurRad="38100" dist="38100" dir="2700000" algn="tl">
              <a:srgbClr val="000000"/>
            </a:outerShdw>
          </a:effectLst>
          <a:latin typeface="+mn-lt"/>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9.xml"/><Relationship Id="rId1" Type="http://schemas.openxmlformats.org/officeDocument/2006/relationships/vmlDrawing" Target="../drawings/vmlDrawing1.vml"/><Relationship Id="rId5" Type="http://schemas.openxmlformats.org/officeDocument/2006/relationships/image" Target="../media/image93.emf"/><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96.jpe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9.xml"/><Relationship Id="rId1" Type="http://schemas.openxmlformats.org/officeDocument/2006/relationships/vmlDrawing" Target="../drawings/vmlDrawing2.vml"/><Relationship Id="rId5" Type="http://schemas.openxmlformats.org/officeDocument/2006/relationships/image" Target="../media/image98.emf"/><Relationship Id="rId4" Type="http://schemas.openxmlformats.org/officeDocument/2006/relationships/oleObject" Target="../embeddings/oleObject2.bin"/></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51.xml"/><Relationship Id="rId5" Type="http://schemas.openxmlformats.org/officeDocument/2006/relationships/image" Target="../media/image105.jpeg"/><Relationship Id="rId4" Type="http://schemas.openxmlformats.org/officeDocument/2006/relationships/image" Target="../media/image104.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07.png"/><Relationship Id="rId2" Type="http://schemas.openxmlformats.org/officeDocument/2006/relationships/slideLayout" Target="../slideLayouts/slideLayout40.xml"/><Relationship Id="rId1" Type="http://schemas.openxmlformats.org/officeDocument/2006/relationships/vmlDrawing" Target="../drawings/vmlDrawing3.vml"/><Relationship Id="rId6" Type="http://schemas.openxmlformats.org/officeDocument/2006/relationships/image" Target="../media/image106.wmf"/><Relationship Id="rId5" Type="http://schemas.openxmlformats.org/officeDocument/2006/relationships/oleObject" Target="../embeddings/oleObject3.bin"/><Relationship Id="rId4" Type="http://schemas.openxmlformats.org/officeDocument/2006/relationships/image" Target="../media/image103.png"/></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image" Target="../media/image10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12.jpeg"/><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40.xml"/><Relationship Id="rId5" Type="http://schemas.openxmlformats.org/officeDocument/2006/relationships/image" Target="../media/image114.jpeg"/><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40.xml"/><Relationship Id="rId5" Type="http://schemas.openxmlformats.org/officeDocument/2006/relationships/image" Target="../media/image116.jpeg"/><Relationship Id="rId4" Type="http://schemas.openxmlformats.org/officeDocument/2006/relationships/image" Target="../media/image115.png"/></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40.xml"/><Relationship Id="rId5" Type="http://schemas.openxmlformats.org/officeDocument/2006/relationships/image" Target="../media/image118.jpeg"/><Relationship Id="rId4" Type="http://schemas.openxmlformats.org/officeDocument/2006/relationships/image" Target="../media/image117.jpeg"/></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40.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40.xml"/><Relationship Id="rId4" Type="http://schemas.openxmlformats.org/officeDocument/2006/relationships/image" Target="../media/image122.png"/></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40.xml"/><Relationship Id="rId5" Type="http://schemas.openxmlformats.org/officeDocument/2006/relationships/image" Target="../media/image124.png"/><Relationship Id="rId4" Type="http://schemas.openxmlformats.org/officeDocument/2006/relationships/image" Target="../media/image123.jpeg"/></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5.xml"/></Relationships>
</file>

<file path=ppt/slides/_rels/slide8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55.xml"/><Relationship Id="rId5" Type="http://schemas.openxmlformats.org/officeDocument/2006/relationships/image" Target="../media/image128.png"/><Relationship Id="rId4" Type="http://schemas.openxmlformats.org/officeDocument/2006/relationships/image" Target="../media/image1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1320" y="1988403"/>
            <a:ext cx="13868399" cy="830997"/>
          </a:xfrm>
          <a:prstGeom prst="rect">
            <a:avLst/>
          </a:prstGeom>
          <a:noFill/>
        </p:spPr>
        <p:txBody>
          <a:bodyPr wrap="square" rtlCol="0">
            <a:spAutoFit/>
          </a:bodyPr>
          <a:lstStyle/>
          <a:p>
            <a:r>
              <a:rPr lang="en-US" sz="4800" b="1" dirty="0">
                <a:effectLst/>
                <a:latin typeface="Myriad Pro" pitchFamily="34" charset="0"/>
              </a:rPr>
              <a:t>Cedar Falls, Iowa</a:t>
            </a:r>
            <a:endParaRPr lang="en-US" sz="3600" dirty="0">
              <a:effectLst/>
              <a:latin typeface="Myriad Pro" pitchFamily="34" charset="0"/>
            </a:endParaRPr>
          </a:p>
        </p:txBody>
      </p:sp>
      <p:pic>
        <p:nvPicPr>
          <p:cNvPr id="3074" name="Picture 2" descr="Location of Cedar Falls, Iow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3519" y="4618262"/>
            <a:ext cx="10477500" cy="49453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37519" y="2953941"/>
            <a:ext cx="11201400" cy="1846659"/>
          </a:xfrm>
          <a:prstGeom prst="rect">
            <a:avLst/>
          </a:prstGeom>
          <a:noFill/>
        </p:spPr>
        <p:txBody>
          <a:bodyPr wrap="square" rtlCol="0">
            <a:spAutoFit/>
          </a:bodyPr>
          <a:lstStyle/>
          <a:p>
            <a:pPr marL="685800" indent="-685800">
              <a:buFont typeface="Arial" panose="020B0604020202020204" pitchFamily="34" charset="0"/>
              <a:buChar char="•"/>
            </a:pPr>
            <a:r>
              <a:rPr lang="en-US" sz="3800" dirty="0">
                <a:effectLst/>
                <a:latin typeface="Myriad Pro" pitchFamily="34" charset="0"/>
              </a:rPr>
              <a:t>Northeast Iowa</a:t>
            </a:r>
          </a:p>
          <a:p>
            <a:pPr marL="685800" indent="-685800">
              <a:buFont typeface="Arial" panose="020B0604020202020204" pitchFamily="34" charset="0"/>
              <a:buChar char="•"/>
            </a:pPr>
            <a:r>
              <a:rPr lang="en-US" sz="3800" dirty="0">
                <a:effectLst/>
                <a:latin typeface="Myriad Pro" pitchFamily="34" charset="0"/>
              </a:rPr>
              <a:t>41,570 (Census 2017 estimate)</a:t>
            </a:r>
          </a:p>
          <a:p>
            <a:pPr marL="685800" indent="-685800">
              <a:buFont typeface="Arial" panose="020B0604020202020204" pitchFamily="34" charset="0"/>
              <a:buChar char="•"/>
            </a:pPr>
            <a:r>
              <a:rPr lang="en-US" sz="3800" dirty="0">
                <a:effectLst/>
                <a:latin typeface="Myriad Pro" pitchFamily="34" charset="0"/>
              </a:rPr>
              <a:t>Black Hawk County population = 132,648</a:t>
            </a:r>
          </a:p>
        </p:txBody>
      </p:sp>
      <p:sp>
        <p:nvSpPr>
          <p:cNvPr id="4" name="Rectangle 3"/>
          <p:cNvSpPr/>
          <p:nvPr/>
        </p:nvSpPr>
        <p:spPr>
          <a:xfrm>
            <a:off x="1969140" y="304800"/>
            <a:ext cx="14210942"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extrusionH="57150" contourW="6350" prstMaterial="metal">
              <a:bevelT w="127000" h="31750" prst="relaxedInset"/>
              <a:contourClr>
                <a:schemeClr val="accent1">
                  <a:shade val="75000"/>
                </a:schemeClr>
              </a:contourClr>
            </a:sp3d>
          </a:bodyPr>
          <a:lstStyle/>
          <a:p>
            <a:pPr algn="ctr"/>
            <a:r>
              <a:rPr lang="en-US" sz="4800" b="1" i="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yriad Pro" pitchFamily="34" charset="0"/>
              </a:rPr>
              <a:t>2018 Upper Mississippi River Conference</a:t>
            </a:r>
            <a:endParaRPr lang="en-US"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888355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a:extLst>
              <a:ext uri="{FF2B5EF4-FFF2-40B4-BE49-F238E27FC236}">
                <a16:creationId xmlns:a16="http://schemas.microsoft.com/office/drawing/2014/main" id="{932A60D5-64EC-412B-B01D-2932C431B8AA}"/>
              </a:ext>
            </a:extLst>
          </p:cNvPr>
          <p:cNvSpPr txBox="1">
            <a:spLocks noChangeArrowheads="1"/>
          </p:cNvSpPr>
          <p:nvPr/>
        </p:nvSpPr>
        <p:spPr bwMode="auto">
          <a:xfrm>
            <a:off x="4307999" y="233152"/>
            <a:ext cx="9126481" cy="81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341150" eaLnBrk="0" fontAlgn="auto" hangingPunct="0">
              <a:spcBef>
                <a:spcPct val="50000"/>
              </a:spcBef>
              <a:spcAft>
                <a:spcPts val="0"/>
              </a:spcAft>
            </a:pPr>
            <a:r>
              <a:rPr kumimoji="0" lang="en-US" altLang="en-US" sz="4693" dirty="0">
                <a:solidFill>
                  <a:srgbClr val="FFFF00"/>
                </a:solidFill>
                <a:effectLst/>
                <a:latin typeface="Georgia" panose="02040502050405020303" pitchFamily="18" charset="0"/>
                <a:cs typeface="+mn-cs"/>
              </a:rPr>
              <a:t>Corps of Engineers Lease Cabins</a:t>
            </a:r>
          </a:p>
        </p:txBody>
      </p:sp>
      <p:sp>
        <p:nvSpPr>
          <p:cNvPr id="3" name="Rectangle 2">
            <a:extLst>
              <a:ext uri="{FF2B5EF4-FFF2-40B4-BE49-F238E27FC236}">
                <a16:creationId xmlns:a16="http://schemas.microsoft.com/office/drawing/2014/main" id="{7D7F4F5A-14F6-4FF1-91DD-671B451503F7}"/>
              </a:ext>
            </a:extLst>
          </p:cNvPr>
          <p:cNvSpPr/>
          <p:nvPr/>
        </p:nvSpPr>
        <p:spPr>
          <a:xfrm>
            <a:off x="2601120" y="1311327"/>
            <a:ext cx="3677920" cy="9435275"/>
          </a:xfrm>
          <a:prstGeom prst="rect">
            <a:avLst/>
          </a:prstGeom>
        </p:spPr>
        <p:txBody>
          <a:bodyPr wrap="square">
            <a:spAutoFit/>
          </a:bodyPr>
          <a:lstStyle/>
          <a:p>
            <a:pPr marL="419110" indent="-419110" defTabSz="1341150" fontAlgn="auto">
              <a:spcBef>
                <a:spcPts val="0"/>
              </a:spcBef>
              <a:spcAft>
                <a:spcPts val="0"/>
              </a:spcAft>
              <a:buFont typeface="Arial" panose="020B0604020202020204" pitchFamily="34" charset="0"/>
              <a:buChar char="•"/>
            </a:pPr>
            <a:r>
              <a:rPr kumimoji="0" lang="en-US" sz="2933" dirty="0">
                <a:solidFill>
                  <a:srgbClr val="FFFFFF"/>
                </a:solidFill>
                <a:effectLst/>
                <a:latin typeface="Georgia" panose="02040502050405020303" pitchFamily="18" charset="0"/>
                <a:cs typeface="+mn-cs"/>
              </a:rPr>
              <a:t>Over 90% of our total flood insurance claims have been made on Corps lease property.</a:t>
            </a:r>
          </a:p>
          <a:p>
            <a:pPr marL="419110" indent="-419110" defTabSz="1341150" fontAlgn="auto">
              <a:spcBef>
                <a:spcPts val="0"/>
              </a:spcBef>
              <a:spcAft>
                <a:spcPts val="0"/>
              </a:spcAft>
              <a:buFont typeface="Arial" panose="020B0604020202020204" pitchFamily="34" charset="0"/>
              <a:buChar char="•"/>
            </a:pPr>
            <a:endParaRPr kumimoji="0" lang="en-US" sz="2933" dirty="0">
              <a:solidFill>
                <a:srgbClr val="FFFFFF"/>
              </a:solidFill>
              <a:effectLst/>
              <a:latin typeface="Georgia" panose="02040502050405020303" pitchFamily="18" charset="0"/>
              <a:cs typeface="+mn-cs"/>
            </a:endParaRPr>
          </a:p>
          <a:p>
            <a:pPr marL="419110" indent="-419110" defTabSz="1341150" fontAlgn="auto">
              <a:spcBef>
                <a:spcPts val="0"/>
              </a:spcBef>
              <a:spcAft>
                <a:spcPts val="0"/>
              </a:spcAft>
              <a:buFont typeface="Arial" panose="020B0604020202020204" pitchFamily="34" charset="0"/>
              <a:buChar char="•"/>
            </a:pPr>
            <a:r>
              <a:rPr kumimoji="0" lang="en-US" sz="2933" dirty="0">
                <a:solidFill>
                  <a:srgbClr val="FFFFFF"/>
                </a:solidFill>
                <a:effectLst/>
                <a:latin typeface="Georgia" panose="02040502050405020303" pitchFamily="18" charset="0"/>
                <a:cs typeface="+mn-cs"/>
              </a:rPr>
              <a:t>15 year struggle </a:t>
            </a:r>
          </a:p>
          <a:p>
            <a:pPr marL="419110" indent="-419110" defTabSz="1341150" fontAlgn="auto">
              <a:spcBef>
                <a:spcPts val="0"/>
              </a:spcBef>
              <a:spcAft>
                <a:spcPts val="0"/>
              </a:spcAft>
              <a:buFont typeface="Arial" panose="020B0604020202020204" pitchFamily="34" charset="0"/>
              <a:buChar char="•"/>
            </a:pPr>
            <a:endParaRPr kumimoji="0" lang="en-US" sz="2933" dirty="0">
              <a:solidFill>
                <a:srgbClr val="FFFFFF"/>
              </a:solidFill>
              <a:effectLst/>
              <a:latin typeface="Georgia" panose="02040502050405020303" pitchFamily="18" charset="0"/>
              <a:cs typeface="+mn-cs"/>
            </a:endParaRPr>
          </a:p>
          <a:p>
            <a:pPr marL="419110" indent="-419110" defTabSz="1341150" fontAlgn="auto">
              <a:spcBef>
                <a:spcPts val="0"/>
              </a:spcBef>
              <a:spcAft>
                <a:spcPts val="0"/>
              </a:spcAft>
              <a:buFont typeface="Arial" panose="020B0604020202020204" pitchFamily="34" charset="0"/>
              <a:buChar char="•"/>
            </a:pPr>
            <a:r>
              <a:rPr kumimoji="0" lang="en-US" sz="2933" dirty="0">
                <a:solidFill>
                  <a:srgbClr val="FFFFFF"/>
                </a:solidFill>
                <a:effectLst/>
                <a:latin typeface="Georgia" panose="02040502050405020303" pitchFamily="18" charset="0"/>
                <a:cs typeface="+mn-cs"/>
              </a:rPr>
              <a:t>1,500+ letters</a:t>
            </a:r>
          </a:p>
          <a:p>
            <a:pPr marL="419110" indent="-419110" defTabSz="1341150" fontAlgn="auto">
              <a:spcBef>
                <a:spcPts val="0"/>
              </a:spcBef>
              <a:spcAft>
                <a:spcPts val="0"/>
              </a:spcAft>
              <a:buFont typeface="Arial" panose="020B0604020202020204" pitchFamily="34" charset="0"/>
              <a:buChar char="•"/>
            </a:pPr>
            <a:endParaRPr kumimoji="0" lang="en-US" sz="2933" dirty="0">
              <a:solidFill>
                <a:srgbClr val="FFFFFF"/>
              </a:solidFill>
              <a:effectLst/>
              <a:latin typeface="Georgia" panose="02040502050405020303" pitchFamily="18" charset="0"/>
              <a:cs typeface="+mn-cs"/>
            </a:endParaRPr>
          </a:p>
          <a:p>
            <a:pPr marL="419110" indent="-419110" defTabSz="1341150" fontAlgn="auto">
              <a:spcBef>
                <a:spcPts val="0"/>
              </a:spcBef>
              <a:spcAft>
                <a:spcPts val="0"/>
              </a:spcAft>
              <a:buFont typeface="Arial" panose="020B0604020202020204" pitchFamily="34" charset="0"/>
              <a:buChar char="•"/>
            </a:pPr>
            <a:r>
              <a:rPr kumimoji="0" lang="en-US" sz="2933" dirty="0">
                <a:solidFill>
                  <a:srgbClr val="FFFFFF"/>
                </a:solidFill>
                <a:effectLst/>
                <a:latin typeface="Georgia" panose="02040502050405020303" pitchFamily="18" charset="0"/>
                <a:cs typeface="+mn-cs"/>
              </a:rPr>
              <a:t>Meetings with US Congressmen</a:t>
            </a:r>
          </a:p>
          <a:p>
            <a:pPr marL="419110" indent="-419110" defTabSz="1341150" fontAlgn="auto">
              <a:spcBef>
                <a:spcPts val="0"/>
              </a:spcBef>
              <a:spcAft>
                <a:spcPts val="0"/>
              </a:spcAft>
              <a:buFont typeface="Arial" panose="020B0604020202020204" pitchFamily="34" charset="0"/>
              <a:buChar char="•"/>
            </a:pPr>
            <a:endParaRPr kumimoji="0" lang="en-US" sz="2933" dirty="0">
              <a:solidFill>
                <a:srgbClr val="FFFFFF"/>
              </a:solidFill>
              <a:effectLst/>
              <a:latin typeface="Georgia" panose="02040502050405020303" pitchFamily="18" charset="0"/>
              <a:cs typeface="+mn-cs"/>
            </a:endParaRPr>
          </a:p>
          <a:p>
            <a:pPr marL="419110" indent="-419110" defTabSz="1341150" fontAlgn="auto">
              <a:spcBef>
                <a:spcPts val="0"/>
              </a:spcBef>
              <a:spcAft>
                <a:spcPts val="0"/>
              </a:spcAft>
              <a:buFont typeface="Arial" panose="020B0604020202020204" pitchFamily="34" charset="0"/>
              <a:buChar char="•"/>
            </a:pPr>
            <a:r>
              <a:rPr kumimoji="0" lang="en-US" sz="2933" dirty="0">
                <a:solidFill>
                  <a:srgbClr val="FFFFFF"/>
                </a:solidFill>
                <a:effectLst/>
                <a:latin typeface="Georgia" panose="02040502050405020303" pitchFamily="18" charset="0"/>
                <a:cs typeface="+mn-cs"/>
              </a:rPr>
              <a:t>Trips to DC</a:t>
            </a:r>
          </a:p>
          <a:p>
            <a:pPr marL="419110" indent="-419110" defTabSz="1341150" fontAlgn="auto">
              <a:spcBef>
                <a:spcPts val="0"/>
              </a:spcBef>
              <a:spcAft>
                <a:spcPts val="0"/>
              </a:spcAft>
              <a:buFont typeface="Arial" panose="020B0604020202020204" pitchFamily="34" charset="0"/>
              <a:buChar char="•"/>
            </a:pPr>
            <a:endParaRPr kumimoji="0" lang="en-US" sz="2933" dirty="0">
              <a:solidFill>
                <a:srgbClr val="FFFFFF"/>
              </a:solidFill>
              <a:effectLst/>
              <a:latin typeface="Georgia" panose="02040502050405020303" pitchFamily="18" charset="0"/>
              <a:cs typeface="+mn-cs"/>
            </a:endParaRPr>
          </a:p>
          <a:p>
            <a:pPr marL="419110" indent="-419110" defTabSz="1341150" fontAlgn="auto">
              <a:spcBef>
                <a:spcPts val="0"/>
              </a:spcBef>
              <a:spcAft>
                <a:spcPts val="0"/>
              </a:spcAft>
              <a:buFont typeface="Arial" panose="020B0604020202020204" pitchFamily="34" charset="0"/>
              <a:buChar char="•"/>
            </a:pPr>
            <a:r>
              <a:rPr kumimoji="0" lang="en-US" sz="2933" dirty="0">
                <a:solidFill>
                  <a:srgbClr val="FFFFFF"/>
                </a:solidFill>
                <a:effectLst/>
                <a:latin typeface="Georgia" panose="02040502050405020303" pitchFamily="18" charset="0"/>
                <a:cs typeface="+mn-cs"/>
              </a:rPr>
              <a:t>NBC Fleecing of America</a:t>
            </a:r>
          </a:p>
          <a:p>
            <a:pPr defTabSz="1341150" fontAlgn="auto">
              <a:spcBef>
                <a:spcPts val="0"/>
              </a:spcBef>
              <a:spcAft>
                <a:spcPts val="0"/>
              </a:spcAft>
            </a:pPr>
            <a:endParaRPr kumimoji="0" lang="en-US" sz="2640" dirty="0">
              <a:solidFill>
                <a:srgbClr val="FFFFFF"/>
              </a:solidFill>
              <a:effectLst/>
              <a:latin typeface="Arial"/>
              <a:cs typeface="+mn-cs"/>
            </a:endParaRPr>
          </a:p>
          <a:p>
            <a:pPr defTabSz="1341150" fontAlgn="auto">
              <a:spcBef>
                <a:spcPts val="0"/>
              </a:spcBef>
              <a:spcAft>
                <a:spcPts val="0"/>
              </a:spcAft>
            </a:pPr>
            <a:endParaRPr kumimoji="0" lang="en-US" sz="2640" dirty="0">
              <a:solidFill>
                <a:srgbClr val="FFFFFF"/>
              </a:solidFill>
              <a:effectLst/>
              <a:latin typeface="Arial"/>
              <a:cs typeface="+mn-cs"/>
            </a:endParaRPr>
          </a:p>
          <a:p>
            <a:pPr defTabSz="1341150" fontAlgn="auto">
              <a:spcBef>
                <a:spcPts val="0"/>
              </a:spcBef>
              <a:spcAft>
                <a:spcPts val="0"/>
              </a:spcAft>
            </a:pPr>
            <a:r>
              <a:rPr kumimoji="0" lang="en-US" sz="2640" dirty="0">
                <a:solidFill>
                  <a:srgbClr val="FFFFFF"/>
                </a:solidFill>
                <a:effectLst/>
                <a:latin typeface="Arial"/>
                <a:cs typeface="+mn-cs"/>
              </a:rPr>
              <a:t> </a:t>
            </a:r>
          </a:p>
        </p:txBody>
      </p:sp>
      <p:pic>
        <p:nvPicPr>
          <p:cNvPr id="4" name="Picture 3">
            <a:extLst>
              <a:ext uri="{FF2B5EF4-FFF2-40B4-BE49-F238E27FC236}">
                <a16:creationId xmlns:a16="http://schemas.microsoft.com/office/drawing/2014/main" id="{502AB0E1-71A5-4174-AB68-3EBA3D04B3A4}"/>
              </a:ext>
            </a:extLst>
          </p:cNvPr>
          <p:cNvPicPr>
            <a:picLocks noChangeAspect="1"/>
          </p:cNvPicPr>
          <p:nvPr/>
        </p:nvPicPr>
        <p:blipFill>
          <a:blip r:embed="rId2" cstate="print"/>
          <a:stretch>
            <a:fillRect/>
          </a:stretch>
        </p:blipFill>
        <p:spPr>
          <a:xfrm>
            <a:off x="6398159" y="1318099"/>
            <a:ext cx="9126481" cy="5435326"/>
          </a:xfrm>
          <a:prstGeom prst="rect">
            <a:avLst/>
          </a:prstGeom>
        </p:spPr>
      </p:pic>
      <p:sp>
        <p:nvSpPr>
          <p:cNvPr id="5" name="TextBox 4">
            <a:extLst>
              <a:ext uri="{FF2B5EF4-FFF2-40B4-BE49-F238E27FC236}">
                <a16:creationId xmlns:a16="http://schemas.microsoft.com/office/drawing/2014/main" id="{650E3F82-720B-43A3-8CCF-0CA5C8EE51DD}"/>
              </a:ext>
            </a:extLst>
          </p:cNvPr>
          <p:cNvSpPr txBox="1"/>
          <p:nvPr/>
        </p:nvSpPr>
        <p:spPr>
          <a:xfrm>
            <a:off x="13673826" y="5520590"/>
            <a:ext cx="1788160" cy="904863"/>
          </a:xfrm>
          <a:prstGeom prst="rect">
            <a:avLst/>
          </a:prstGeom>
          <a:solidFill>
            <a:schemeClr val="tx1"/>
          </a:solidFill>
        </p:spPr>
        <p:txBody>
          <a:bodyPr wrap="square" rtlCol="0">
            <a:spAutoFit/>
          </a:bodyPr>
          <a:lstStyle/>
          <a:p>
            <a:pPr defTabSz="1341150" fontAlgn="auto">
              <a:spcBef>
                <a:spcPts val="0"/>
              </a:spcBef>
              <a:spcAft>
                <a:spcPts val="0"/>
              </a:spcAft>
            </a:pPr>
            <a:r>
              <a:rPr kumimoji="0" lang="en-US" sz="2640" dirty="0">
                <a:solidFill>
                  <a:srgbClr val="DADADA">
                    <a:lumMod val="10000"/>
                  </a:srgbClr>
                </a:solidFill>
                <a:effectLst/>
                <a:latin typeface="Arial"/>
                <a:cs typeface="+mn-cs"/>
              </a:rPr>
              <a:t>Jersey County</a:t>
            </a:r>
          </a:p>
        </p:txBody>
      </p:sp>
      <p:sp>
        <p:nvSpPr>
          <p:cNvPr id="6" name="TextBox 5">
            <a:extLst>
              <a:ext uri="{FF2B5EF4-FFF2-40B4-BE49-F238E27FC236}">
                <a16:creationId xmlns:a16="http://schemas.microsoft.com/office/drawing/2014/main" id="{D945AB44-FD23-49C0-8E9B-B0E607FC34AF}"/>
              </a:ext>
            </a:extLst>
          </p:cNvPr>
          <p:cNvSpPr txBox="1"/>
          <p:nvPr/>
        </p:nvSpPr>
        <p:spPr>
          <a:xfrm>
            <a:off x="13858399" y="2931963"/>
            <a:ext cx="1676400" cy="498598"/>
          </a:xfrm>
          <a:prstGeom prst="rect">
            <a:avLst/>
          </a:prstGeom>
          <a:solidFill>
            <a:schemeClr val="tx1"/>
          </a:solidFill>
        </p:spPr>
        <p:txBody>
          <a:bodyPr wrap="square" rtlCol="0">
            <a:spAutoFit/>
          </a:bodyPr>
          <a:lstStyle/>
          <a:p>
            <a:pPr defTabSz="1341150" fontAlgn="auto">
              <a:spcBef>
                <a:spcPts val="0"/>
              </a:spcBef>
              <a:spcAft>
                <a:spcPts val="0"/>
              </a:spcAft>
            </a:pPr>
            <a:r>
              <a:rPr kumimoji="0" lang="en-US" sz="2640" dirty="0">
                <a:solidFill>
                  <a:srgbClr val="DADADA">
                    <a:lumMod val="10000"/>
                  </a:srgbClr>
                </a:solidFill>
                <a:effectLst/>
                <a:latin typeface="Arial"/>
                <a:cs typeface="+mn-cs"/>
              </a:rPr>
              <a:t>US Army</a:t>
            </a:r>
          </a:p>
        </p:txBody>
      </p:sp>
      <p:cxnSp>
        <p:nvCxnSpPr>
          <p:cNvPr id="10" name="Straight Arrow Connector 9">
            <a:extLst>
              <a:ext uri="{FF2B5EF4-FFF2-40B4-BE49-F238E27FC236}">
                <a16:creationId xmlns:a16="http://schemas.microsoft.com/office/drawing/2014/main" id="{55CC454C-32E2-4973-9D83-5D0F55CD3E5B}"/>
              </a:ext>
            </a:extLst>
          </p:cNvPr>
          <p:cNvCxnSpPr>
            <a:cxnSpLocks/>
          </p:cNvCxnSpPr>
          <p:nvPr/>
        </p:nvCxnSpPr>
        <p:spPr bwMode="auto">
          <a:xfrm flipH="1">
            <a:off x="8605679" y="6286208"/>
            <a:ext cx="5068149" cy="170726"/>
          </a:xfrm>
          <a:prstGeom prst="straightConnector1">
            <a:avLst/>
          </a:prstGeom>
          <a:solidFill>
            <a:schemeClr val="accent1"/>
          </a:solidFill>
          <a:ln w="44450"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C0D29B7B-9817-4593-A248-CBDB0ADB4C1D}"/>
              </a:ext>
            </a:extLst>
          </p:cNvPr>
          <p:cNvCxnSpPr>
            <a:cxnSpLocks/>
          </p:cNvCxnSpPr>
          <p:nvPr/>
        </p:nvCxnSpPr>
        <p:spPr bwMode="auto">
          <a:xfrm flipH="1">
            <a:off x="12388387" y="3349834"/>
            <a:ext cx="1676400" cy="1085810"/>
          </a:xfrm>
          <a:prstGeom prst="straightConnector1">
            <a:avLst/>
          </a:prstGeom>
          <a:solidFill>
            <a:schemeClr val="accent1"/>
          </a:solidFill>
          <a:ln w="47625" cap="flat" cmpd="sng" algn="ctr">
            <a:solidFill>
              <a:schemeClr val="tx1"/>
            </a:solidFill>
            <a:prstDash val="solid"/>
            <a:round/>
            <a:headEnd type="none" w="med" len="med"/>
            <a:tailEnd type="triangle"/>
          </a:ln>
          <a:effectLst/>
        </p:spPr>
      </p:cxnSp>
      <p:pic>
        <p:nvPicPr>
          <p:cNvPr id="7" name="Picture 6">
            <a:extLst>
              <a:ext uri="{FF2B5EF4-FFF2-40B4-BE49-F238E27FC236}">
                <a16:creationId xmlns:a16="http://schemas.microsoft.com/office/drawing/2014/main" id="{D4A4DA87-DD90-4D86-AD43-88EADB1EF218}"/>
              </a:ext>
            </a:extLst>
          </p:cNvPr>
          <p:cNvPicPr>
            <a:picLocks noChangeAspect="1"/>
          </p:cNvPicPr>
          <p:nvPr/>
        </p:nvPicPr>
        <p:blipFill rotWithShape="1">
          <a:blip r:embed="rId3"/>
          <a:srcRect l="50000" t="4667" r="3333" b="3436"/>
          <a:stretch/>
        </p:blipFill>
        <p:spPr>
          <a:xfrm>
            <a:off x="6631285" y="6858044"/>
            <a:ext cx="4330113" cy="3018485"/>
          </a:xfrm>
          <a:prstGeom prst="rect">
            <a:avLst/>
          </a:prstGeom>
        </p:spPr>
      </p:pic>
      <p:pic>
        <p:nvPicPr>
          <p:cNvPr id="8" name="Picture 7">
            <a:extLst>
              <a:ext uri="{FF2B5EF4-FFF2-40B4-BE49-F238E27FC236}">
                <a16:creationId xmlns:a16="http://schemas.microsoft.com/office/drawing/2014/main" id="{9B63FB8A-D7FE-4503-BD98-ADF6982E771D}"/>
              </a:ext>
            </a:extLst>
          </p:cNvPr>
          <p:cNvPicPr>
            <a:picLocks noChangeAspect="1"/>
          </p:cNvPicPr>
          <p:nvPr/>
        </p:nvPicPr>
        <p:blipFill rotWithShape="1">
          <a:blip r:embed="rId4"/>
          <a:srcRect l="57500" t="4667" r="6667" b="7969"/>
          <a:stretch/>
        </p:blipFill>
        <p:spPr>
          <a:xfrm>
            <a:off x="11289937" y="6858044"/>
            <a:ext cx="4101253" cy="3018487"/>
          </a:xfrm>
          <a:prstGeom prst="rect">
            <a:avLst/>
          </a:prstGeom>
        </p:spPr>
      </p:pic>
    </p:spTree>
    <p:extLst>
      <p:ext uri="{BB962C8B-B14F-4D97-AF65-F5344CB8AC3E}">
        <p14:creationId xmlns:p14="http://schemas.microsoft.com/office/powerpoint/2010/main" val="2552259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DC6B2E-082D-432B-8632-04865F28F2D0}"/>
              </a:ext>
            </a:extLst>
          </p:cNvPr>
          <p:cNvSpPr/>
          <p:nvPr/>
        </p:nvSpPr>
        <p:spPr>
          <a:xfrm>
            <a:off x="2316639" y="1229360"/>
            <a:ext cx="7139094" cy="5012013"/>
          </a:xfrm>
          <a:prstGeom prst="rect">
            <a:avLst/>
          </a:prstGeom>
        </p:spPr>
        <p:txBody>
          <a:bodyPr wrap="square">
            <a:spAutoFit/>
          </a:bodyPr>
          <a:lstStyle/>
          <a:p>
            <a:pPr defTabSz="1341150" fontAlgn="auto">
              <a:spcBef>
                <a:spcPts val="0"/>
              </a:spcBef>
              <a:spcAft>
                <a:spcPts val="0"/>
              </a:spcAft>
            </a:pPr>
            <a:r>
              <a:rPr kumimoji="0" lang="en-US" sz="2933" dirty="0">
                <a:solidFill>
                  <a:srgbClr val="FFFFFF"/>
                </a:solidFill>
                <a:effectLst/>
                <a:latin typeface="Georgia" panose="02040502050405020303" pitchFamily="18" charset="0"/>
                <a:cs typeface="+mn-cs"/>
              </a:rPr>
              <a:t>1995 Jersey County on NFIP Probation</a:t>
            </a:r>
          </a:p>
          <a:p>
            <a:pPr defTabSz="1341150" fontAlgn="auto">
              <a:spcBef>
                <a:spcPts val="0"/>
              </a:spcBef>
              <a:spcAft>
                <a:spcPts val="0"/>
              </a:spcAft>
            </a:pPr>
            <a:r>
              <a:rPr kumimoji="0" lang="en-US" sz="2933" dirty="0">
                <a:solidFill>
                  <a:srgbClr val="FFFFFF"/>
                </a:solidFill>
                <a:effectLst/>
                <a:latin typeface="Georgia" panose="02040502050405020303" pitchFamily="18" charset="0"/>
                <a:cs typeface="+mn-cs"/>
              </a:rPr>
              <a:t>2008 – Jersey County Class 5 CRS</a:t>
            </a:r>
          </a:p>
          <a:p>
            <a:pPr defTabSz="1341150" fontAlgn="auto">
              <a:spcBef>
                <a:spcPts val="0"/>
              </a:spcBef>
              <a:spcAft>
                <a:spcPts val="0"/>
              </a:spcAft>
            </a:pPr>
            <a:endParaRPr kumimoji="0" lang="en-US" sz="2933" dirty="0">
              <a:solidFill>
                <a:srgbClr val="FFFFFF"/>
              </a:solidFill>
              <a:effectLst/>
              <a:latin typeface="Georgia" panose="02040502050405020303" pitchFamily="18" charset="0"/>
              <a:cs typeface="+mn-cs"/>
            </a:endParaRPr>
          </a:p>
          <a:p>
            <a:pPr defTabSz="1341150" fontAlgn="auto">
              <a:spcBef>
                <a:spcPts val="0"/>
              </a:spcBef>
              <a:spcAft>
                <a:spcPts val="0"/>
              </a:spcAft>
            </a:pPr>
            <a:r>
              <a:rPr kumimoji="0" lang="en-US" sz="2933" dirty="0">
                <a:solidFill>
                  <a:srgbClr val="FFFFFF"/>
                </a:solidFill>
                <a:effectLst/>
                <a:latin typeface="Georgia" panose="02040502050405020303" pitchFamily="18" charset="0"/>
                <a:cs typeface="+mn-cs"/>
              </a:rPr>
              <a:t>Adopted Strong Regulations </a:t>
            </a:r>
          </a:p>
          <a:p>
            <a:pPr defTabSz="1341150" fontAlgn="auto">
              <a:spcBef>
                <a:spcPts val="0"/>
              </a:spcBef>
              <a:spcAft>
                <a:spcPts val="0"/>
              </a:spcAft>
            </a:pPr>
            <a:r>
              <a:rPr kumimoji="0" lang="en-US" sz="2933" dirty="0">
                <a:solidFill>
                  <a:srgbClr val="FFFFFF"/>
                </a:solidFill>
                <a:effectLst/>
                <a:latin typeface="Georgia" panose="02040502050405020303" pitchFamily="18" charset="0"/>
                <a:cs typeface="+mn-cs"/>
              </a:rPr>
              <a:t>Strict compliance</a:t>
            </a:r>
          </a:p>
          <a:p>
            <a:pPr defTabSz="1341150" fontAlgn="auto">
              <a:spcBef>
                <a:spcPts val="0"/>
              </a:spcBef>
              <a:spcAft>
                <a:spcPts val="0"/>
              </a:spcAft>
            </a:pPr>
            <a:r>
              <a:rPr kumimoji="0" lang="en-US" sz="2933" dirty="0">
                <a:solidFill>
                  <a:srgbClr val="FFFFFF"/>
                </a:solidFill>
                <a:effectLst/>
                <a:latin typeface="Georgia" panose="02040502050405020303" pitchFamily="18" charset="0"/>
                <a:cs typeface="+mn-cs"/>
              </a:rPr>
              <a:t>Cumulative Substantial Damage</a:t>
            </a:r>
          </a:p>
          <a:p>
            <a:pPr defTabSz="1341150" fontAlgn="auto">
              <a:spcBef>
                <a:spcPts val="0"/>
              </a:spcBef>
              <a:spcAft>
                <a:spcPts val="0"/>
              </a:spcAft>
            </a:pPr>
            <a:r>
              <a:rPr kumimoji="0" lang="en-US" sz="2933" dirty="0">
                <a:solidFill>
                  <a:srgbClr val="FFFFFF"/>
                </a:solidFill>
                <a:effectLst/>
                <a:latin typeface="Georgia" panose="02040502050405020303" pitchFamily="18" charset="0"/>
                <a:cs typeface="+mn-cs"/>
              </a:rPr>
              <a:t>Certified Floodplain Manager </a:t>
            </a:r>
          </a:p>
          <a:p>
            <a:pPr defTabSz="1341150" fontAlgn="auto">
              <a:spcBef>
                <a:spcPts val="0"/>
              </a:spcBef>
              <a:spcAft>
                <a:spcPts val="0"/>
              </a:spcAft>
            </a:pPr>
            <a:endParaRPr kumimoji="0" lang="en-US" sz="2933" dirty="0">
              <a:solidFill>
                <a:srgbClr val="FFFFFF"/>
              </a:solidFill>
              <a:effectLst/>
              <a:latin typeface="Georgia" panose="02040502050405020303" pitchFamily="18" charset="0"/>
              <a:cs typeface="+mn-cs"/>
            </a:endParaRPr>
          </a:p>
          <a:p>
            <a:pPr defTabSz="1341150" fontAlgn="auto">
              <a:spcBef>
                <a:spcPts val="0"/>
              </a:spcBef>
              <a:spcAft>
                <a:spcPts val="0"/>
              </a:spcAft>
            </a:pPr>
            <a:r>
              <a:rPr kumimoji="0" lang="en-US" sz="2933" dirty="0">
                <a:solidFill>
                  <a:srgbClr val="FFFFFF"/>
                </a:solidFill>
                <a:effectLst/>
                <a:latin typeface="Georgia" panose="02040502050405020303" pitchFamily="18" charset="0"/>
                <a:cs typeface="+mn-cs"/>
              </a:rPr>
              <a:t>2008 = 260 Rep Loss Structures</a:t>
            </a:r>
          </a:p>
          <a:p>
            <a:pPr defTabSz="1341150" fontAlgn="auto">
              <a:spcBef>
                <a:spcPts val="0"/>
              </a:spcBef>
              <a:spcAft>
                <a:spcPts val="0"/>
              </a:spcAft>
            </a:pPr>
            <a:r>
              <a:rPr kumimoji="0" lang="en-US" sz="2933" dirty="0">
                <a:solidFill>
                  <a:srgbClr val="FFFFFF"/>
                </a:solidFill>
                <a:effectLst/>
                <a:latin typeface="Georgia" panose="02040502050405020303" pitchFamily="18" charset="0"/>
                <a:cs typeface="+mn-cs"/>
              </a:rPr>
              <a:t>2018 = 23 Rep loss structures</a:t>
            </a:r>
          </a:p>
          <a:p>
            <a:pPr defTabSz="1341150" fontAlgn="auto">
              <a:spcBef>
                <a:spcPts val="0"/>
              </a:spcBef>
              <a:spcAft>
                <a:spcPts val="0"/>
              </a:spcAft>
            </a:pPr>
            <a:endParaRPr kumimoji="0" lang="en-US" sz="2640" dirty="0">
              <a:solidFill>
                <a:srgbClr val="FFFFFF"/>
              </a:solidFill>
              <a:effectLst/>
              <a:latin typeface="Arial"/>
              <a:cs typeface="+mn-cs"/>
            </a:endParaRPr>
          </a:p>
        </p:txBody>
      </p:sp>
      <p:pic>
        <p:nvPicPr>
          <p:cNvPr id="14" name="Picture 13">
            <a:extLst>
              <a:ext uri="{FF2B5EF4-FFF2-40B4-BE49-F238E27FC236}">
                <a16:creationId xmlns:a16="http://schemas.microsoft.com/office/drawing/2014/main" id="{21E5FBEF-9463-41D9-B7A5-48FD500033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1519" y="6035040"/>
            <a:ext cx="5527039" cy="3933755"/>
          </a:xfrm>
          <a:prstGeom prst="rect">
            <a:avLst/>
          </a:prstGeom>
        </p:spPr>
      </p:pic>
      <p:pic>
        <p:nvPicPr>
          <p:cNvPr id="20" name="Picture 19">
            <a:extLst>
              <a:ext uri="{FF2B5EF4-FFF2-40B4-BE49-F238E27FC236}">
                <a16:creationId xmlns:a16="http://schemas.microsoft.com/office/drawing/2014/main" id="{9FE0F018-847B-4CC0-BFF6-B6C6391CD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1520" y="1342906"/>
            <a:ext cx="5476239" cy="4021574"/>
          </a:xfrm>
          <a:prstGeom prst="rect">
            <a:avLst/>
          </a:prstGeom>
        </p:spPr>
      </p:pic>
      <p:sp>
        <p:nvSpPr>
          <p:cNvPr id="21" name="TextBox 20">
            <a:extLst>
              <a:ext uri="{FF2B5EF4-FFF2-40B4-BE49-F238E27FC236}">
                <a16:creationId xmlns:a16="http://schemas.microsoft.com/office/drawing/2014/main" id="{BABD1C45-A769-4426-8256-98CC2C1946CA}"/>
              </a:ext>
            </a:extLst>
          </p:cNvPr>
          <p:cNvSpPr txBox="1"/>
          <p:nvPr/>
        </p:nvSpPr>
        <p:spPr>
          <a:xfrm>
            <a:off x="3352959" y="225587"/>
            <a:ext cx="11064240" cy="814518"/>
          </a:xfrm>
          <a:prstGeom prst="rect">
            <a:avLst/>
          </a:prstGeom>
          <a:noFill/>
        </p:spPr>
        <p:txBody>
          <a:bodyPr wrap="square" rtlCol="0">
            <a:spAutoFit/>
          </a:bodyPr>
          <a:lstStyle/>
          <a:p>
            <a:pPr defTabSz="1341150" fontAlgn="auto">
              <a:spcBef>
                <a:spcPts val="0"/>
              </a:spcBef>
              <a:spcAft>
                <a:spcPts val="0"/>
              </a:spcAft>
            </a:pPr>
            <a:r>
              <a:rPr kumimoji="0" lang="en-US" sz="4693" dirty="0">
                <a:solidFill>
                  <a:srgbClr val="FFFF00"/>
                </a:solidFill>
                <a:effectLst/>
                <a:latin typeface="Georgia" panose="02040502050405020303" pitchFamily="18" charset="0"/>
                <a:cs typeface="+mn-cs"/>
              </a:rPr>
              <a:t>Strong Local Compliance Wins The Day</a:t>
            </a:r>
          </a:p>
        </p:txBody>
      </p:sp>
      <p:pic>
        <p:nvPicPr>
          <p:cNvPr id="23" name="Picture 22">
            <a:extLst>
              <a:ext uri="{FF2B5EF4-FFF2-40B4-BE49-F238E27FC236}">
                <a16:creationId xmlns:a16="http://schemas.microsoft.com/office/drawing/2014/main" id="{32F4A6B3-F1E9-402F-B591-50EA671D2553}"/>
              </a:ext>
            </a:extLst>
          </p:cNvPr>
          <p:cNvPicPr>
            <a:picLocks noChangeAspect="1"/>
          </p:cNvPicPr>
          <p:nvPr/>
        </p:nvPicPr>
        <p:blipFill>
          <a:blip r:embed="rId4" cstate="print"/>
          <a:stretch>
            <a:fillRect/>
          </a:stretch>
        </p:blipFill>
        <p:spPr>
          <a:xfrm>
            <a:off x="3241200" y="6085840"/>
            <a:ext cx="5507971" cy="3933755"/>
          </a:xfrm>
          <a:prstGeom prst="rect">
            <a:avLst/>
          </a:prstGeom>
        </p:spPr>
      </p:pic>
      <p:sp>
        <p:nvSpPr>
          <p:cNvPr id="24" name="Oval 23">
            <a:extLst>
              <a:ext uri="{FF2B5EF4-FFF2-40B4-BE49-F238E27FC236}">
                <a16:creationId xmlns:a16="http://schemas.microsoft.com/office/drawing/2014/main" id="{41A7308E-F5D9-43F9-B56C-1EE1F9DB1BB5}"/>
              </a:ext>
            </a:extLst>
          </p:cNvPr>
          <p:cNvSpPr/>
          <p:nvPr/>
        </p:nvSpPr>
        <p:spPr bwMode="auto">
          <a:xfrm>
            <a:off x="6482239" y="7040880"/>
            <a:ext cx="894080" cy="894080"/>
          </a:xfrm>
          <a:prstGeom prst="ellipse">
            <a:avLst/>
          </a:prstGeom>
          <a:noFill/>
          <a:ln w="38100" cap="flat" cmpd="sng" algn="ctr">
            <a:solidFill>
              <a:srgbClr val="FF3300"/>
            </a:solidFill>
            <a:prstDash val="solid"/>
            <a:round/>
            <a:headEnd type="none" w="med" len="med"/>
            <a:tailEnd type="none" w="med" len="med"/>
          </a:ln>
          <a:effectLst/>
        </p:spPr>
        <p:txBody>
          <a:bodyPr vert="horz" wrap="square" lIns="134112" tIns="67056" rIns="134112" bIns="67056" numCol="1" rtlCol="0" anchor="ctr" anchorCtr="0" compatLnSpc="1">
            <a:prstTxWarp prst="textNoShape">
              <a:avLst/>
            </a:prstTxWarp>
          </a:bodyPr>
          <a:lstStyle/>
          <a:p>
            <a:pPr defTabSz="1341150" eaLnBrk="0" hangingPunct="0"/>
            <a:endParaRPr kumimoji="0" lang="en-US" sz="2640">
              <a:solidFill>
                <a:srgbClr val="FFFFFF"/>
              </a:solidFill>
              <a:effectLst/>
              <a:latin typeface="Arial" charset="0"/>
              <a:cs typeface="+mn-cs"/>
            </a:endParaRPr>
          </a:p>
        </p:txBody>
      </p:sp>
      <p:sp>
        <p:nvSpPr>
          <p:cNvPr id="10" name="TextBox 9"/>
          <p:cNvSpPr txBox="1"/>
          <p:nvPr/>
        </p:nvSpPr>
        <p:spPr>
          <a:xfrm>
            <a:off x="11734959" y="7599680"/>
            <a:ext cx="670560" cy="453329"/>
          </a:xfrm>
          <a:prstGeom prst="rect">
            <a:avLst/>
          </a:prstGeom>
          <a:solidFill>
            <a:schemeClr val="tx1"/>
          </a:solidFill>
        </p:spPr>
        <p:txBody>
          <a:bodyPr wrap="square" rtlCol="0">
            <a:spAutoFit/>
          </a:bodyPr>
          <a:lstStyle/>
          <a:p>
            <a:pPr defTabSz="1341150" fontAlgn="auto">
              <a:spcBef>
                <a:spcPts val="0"/>
              </a:spcBef>
              <a:spcAft>
                <a:spcPts val="0"/>
              </a:spcAft>
            </a:pPr>
            <a:r>
              <a:rPr kumimoji="0" lang="en-US" sz="1173" b="1" dirty="0">
                <a:solidFill>
                  <a:srgbClr val="000000"/>
                </a:solidFill>
                <a:effectLst/>
                <a:latin typeface="Arial"/>
                <a:cs typeface="+mn-cs"/>
              </a:rPr>
              <a:t>KICK</a:t>
            </a:r>
          </a:p>
          <a:p>
            <a:pPr defTabSz="1341150" fontAlgn="auto">
              <a:spcBef>
                <a:spcPts val="0"/>
              </a:spcBef>
              <a:spcAft>
                <a:spcPts val="0"/>
              </a:spcAft>
            </a:pPr>
            <a:r>
              <a:rPr kumimoji="0" lang="en-US" sz="1173" b="1" dirty="0">
                <a:solidFill>
                  <a:srgbClr val="000000"/>
                </a:solidFill>
                <a:effectLst/>
                <a:latin typeface="Arial"/>
                <a:cs typeface="+mn-cs"/>
              </a:rPr>
              <a:t>ME</a:t>
            </a:r>
          </a:p>
        </p:txBody>
      </p:sp>
    </p:spTree>
    <p:extLst>
      <p:ext uri="{BB962C8B-B14F-4D97-AF65-F5344CB8AC3E}">
        <p14:creationId xmlns:p14="http://schemas.microsoft.com/office/powerpoint/2010/main" val="14020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521F39CB-2AF3-4EC9-8715-C91147A7023D}"/>
              </a:ext>
            </a:extLst>
          </p:cNvPr>
          <p:cNvSpPr>
            <a:spLocks noGrp="1" noChangeArrowheads="1"/>
          </p:cNvSpPr>
          <p:nvPr>
            <p:ph type="body" idx="4294967295"/>
          </p:nvPr>
        </p:nvSpPr>
        <p:spPr>
          <a:xfrm>
            <a:off x="2570639" y="1117600"/>
            <a:ext cx="6817360" cy="3352800"/>
          </a:xfrm>
        </p:spPr>
        <p:txBody>
          <a:bodyPr/>
          <a:lstStyle/>
          <a:p>
            <a:pPr marL="335288" indent="-335288">
              <a:lnSpc>
                <a:spcPct val="80000"/>
              </a:lnSpc>
              <a:buNone/>
              <a:tabLst>
                <a:tab pos="79165" algn="l"/>
                <a:tab pos="88479" algn="l"/>
                <a:tab pos="926698" algn="l"/>
              </a:tabLst>
            </a:pPr>
            <a:endParaRPr lang="en-US" altLang="en-US" sz="2933" dirty="0">
              <a:effectLst>
                <a:outerShdw blurRad="38100" dist="38100" dir="2700000" algn="tl">
                  <a:srgbClr val="C0C0C0"/>
                </a:outerShdw>
              </a:effectLst>
            </a:endParaRPr>
          </a:p>
          <a:p>
            <a:pPr marL="335288" indent="-335288">
              <a:lnSpc>
                <a:spcPct val="80000"/>
              </a:lnSpc>
              <a:tabLst>
                <a:tab pos="79165" algn="l"/>
                <a:tab pos="88479" algn="l"/>
                <a:tab pos="926698" algn="l"/>
              </a:tabLst>
            </a:pPr>
            <a:r>
              <a:rPr lang="en-US" altLang="en-US" sz="2933" dirty="0">
                <a:effectLst/>
                <a:latin typeface="Georgia" panose="02040502050405020303" pitchFamily="18" charset="0"/>
              </a:rPr>
              <a:t>Use of aerial maps and flood gages to identify flooded structures.</a:t>
            </a:r>
          </a:p>
          <a:p>
            <a:pPr marL="335288" indent="-335288">
              <a:lnSpc>
                <a:spcPct val="80000"/>
              </a:lnSpc>
              <a:tabLst>
                <a:tab pos="79165" algn="l"/>
                <a:tab pos="88479" algn="l"/>
                <a:tab pos="926698" algn="l"/>
              </a:tabLst>
            </a:pPr>
            <a:endParaRPr lang="en-US" altLang="en-US" sz="2933" dirty="0">
              <a:effectLst/>
              <a:latin typeface="Georgia" panose="02040502050405020303" pitchFamily="18" charset="0"/>
            </a:endParaRPr>
          </a:p>
          <a:p>
            <a:pPr marL="335288" indent="-335288">
              <a:lnSpc>
                <a:spcPct val="80000"/>
              </a:lnSpc>
              <a:tabLst>
                <a:tab pos="79165" algn="l"/>
                <a:tab pos="88479" algn="l"/>
                <a:tab pos="926698" algn="l"/>
              </a:tabLst>
            </a:pPr>
            <a:r>
              <a:rPr lang="en-US" altLang="en-US" sz="2933" dirty="0">
                <a:effectLst/>
                <a:latin typeface="Georgia" panose="02040502050405020303" pitchFamily="18" charset="0"/>
              </a:rPr>
              <a:t>GIS database used for tracking  information about structures</a:t>
            </a:r>
          </a:p>
        </p:txBody>
      </p:sp>
      <p:pic>
        <p:nvPicPr>
          <p:cNvPr id="104451" name="Picture 3" descr="peoriacooncreekinfo">
            <a:extLst>
              <a:ext uri="{FF2B5EF4-FFF2-40B4-BE49-F238E27FC236}">
                <a16:creationId xmlns:a16="http://schemas.microsoft.com/office/drawing/2014/main" id="{7EE9D831-D1FE-4F4D-87A5-632C2889C2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1519" y="1452880"/>
            <a:ext cx="5811520" cy="793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peoriazoomcooncreekcrcle">
            <a:extLst>
              <a:ext uri="{FF2B5EF4-FFF2-40B4-BE49-F238E27FC236}">
                <a16:creationId xmlns:a16="http://schemas.microsoft.com/office/drawing/2014/main" id="{820848C7-F4F6-4896-9EAF-4993470484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7680" y="4456855"/>
            <a:ext cx="5476240" cy="490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5">
            <a:extLst>
              <a:ext uri="{FF2B5EF4-FFF2-40B4-BE49-F238E27FC236}">
                <a16:creationId xmlns:a16="http://schemas.microsoft.com/office/drawing/2014/main" id="{758F1996-9CF1-4905-A914-A26F769A3A9A}"/>
              </a:ext>
            </a:extLst>
          </p:cNvPr>
          <p:cNvSpPr txBox="1">
            <a:spLocks noChangeArrowheads="1"/>
          </p:cNvSpPr>
          <p:nvPr/>
        </p:nvSpPr>
        <p:spPr bwMode="auto">
          <a:xfrm>
            <a:off x="2850039" y="332154"/>
            <a:ext cx="12405360" cy="742319"/>
          </a:xfrm>
          <a:prstGeom prst="rect">
            <a:avLst/>
          </a:prstGeom>
          <a:noFill/>
          <a:ln w="9525" algn="ctr">
            <a:noFill/>
            <a:miter lim="800000"/>
            <a:headEnd/>
            <a:tailEnd/>
          </a:ln>
          <a:effec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670575" lvl="1" defTabSz="1341150" fontAlgn="auto">
              <a:lnSpc>
                <a:spcPct val="90000"/>
              </a:lnSpc>
              <a:spcBef>
                <a:spcPct val="20000"/>
              </a:spcBef>
              <a:spcAft>
                <a:spcPts val="0"/>
              </a:spcAft>
              <a:buClr>
                <a:srgbClr val="CCECFF"/>
              </a:buClr>
              <a:buSzPct val="50000"/>
            </a:pPr>
            <a:r>
              <a:rPr kumimoji="0" lang="en-US" altLang="en-US" sz="4693" dirty="0">
                <a:solidFill>
                  <a:srgbClr val="FFFF00"/>
                </a:solidFill>
                <a:effectLst/>
                <a:latin typeface="Georgia" panose="02040502050405020303" pitchFamily="18" charset="0"/>
                <a:cs typeface="+mn-cs"/>
              </a:rPr>
              <a:t>Got GIS?  Track Permit Information!</a:t>
            </a:r>
            <a:endParaRPr kumimoji="0" lang="en-US" altLang="en-US" sz="4107" dirty="0">
              <a:solidFill>
                <a:srgbClr val="FFFFFF"/>
              </a:solidFill>
              <a:effectLst/>
              <a:latin typeface="Arial Black" panose="020B0A04020102020204" pitchFamily="34" charset="0"/>
              <a:cs typeface="+mn-cs"/>
            </a:endParaRPr>
          </a:p>
        </p:txBody>
      </p:sp>
    </p:spTree>
    <p:extLst>
      <p:ext uri="{BB962C8B-B14F-4D97-AF65-F5344CB8AC3E}">
        <p14:creationId xmlns:p14="http://schemas.microsoft.com/office/powerpoint/2010/main" val="2704811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fade">
                                      <p:cBhvr>
                                        <p:cTn id="7" dur="3000"/>
                                        <p:tgtEl>
                                          <p:spTgt spid="104451"/>
                                        </p:tgtEl>
                                      </p:cBhvr>
                                    </p:animEffect>
                                  </p:childTnLst>
                                </p:cTn>
                              </p:par>
                              <p:par>
                                <p:cTn id="8" presetID="5" presetClass="entr" presetSubtype="10" fill="hold" nodeType="withEffect">
                                  <p:stCondLst>
                                    <p:cond delay="0"/>
                                  </p:stCondLst>
                                  <p:childTnLst>
                                    <p:set>
                                      <p:cBhvr>
                                        <p:cTn id="9" dur="1" fill="hold">
                                          <p:stCondLst>
                                            <p:cond delay="0"/>
                                          </p:stCondLst>
                                        </p:cTn>
                                        <p:tgtEl>
                                          <p:spTgt spid="104452"/>
                                        </p:tgtEl>
                                        <p:attrNameLst>
                                          <p:attrName>style.visibility</p:attrName>
                                        </p:attrNameLst>
                                      </p:cBhvr>
                                      <p:to>
                                        <p:strVal val="visible"/>
                                      </p:to>
                                    </p:set>
                                    <p:animEffect transition="in" filter="checkerboard(across)">
                                      <p:cBhvr>
                                        <p:cTn id="10" dur="5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44A9BC1-9A20-4E11-A746-7065711EB606}"/>
              </a:ext>
            </a:extLst>
          </p:cNvPr>
          <p:cNvSpPr>
            <a:spLocks noGrp="1" noChangeArrowheads="1"/>
          </p:cNvSpPr>
          <p:nvPr>
            <p:ph type="title" idx="4294967295"/>
          </p:nvPr>
        </p:nvSpPr>
        <p:spPr>
          <a:xfrm>
            <a:off x="3017679" y="0"/>
            <a:ext cx="10393680" cy="1117600"/>
          </a:xfrm>
        </p:spPr>
        <p:txBody>
          <a:bodyPr anchorCtr="1"/>
          <a:lstStyle/>
          <a:p>
            <a:r>
              <a:rPr lang="en-US" altLang="en-US" sz="4693" dirty="0">
                <a:solidFill>
                  <a:srgbClr val="FFFF00"/>
                </a:solidFill>
                <a:effectLst/>
                <a:latin typeface="Georgia" panose="02040502050405020303" pitchFamily="18" charset="0"/>
              </a:rPr>
              <a:t>Floodplain Structures Info</a:t>
            </a:r>
          </a:p>
        </p:txBody>
      </p:sp>
      <p:pic>
        <p:nvPicPr>
          <p:cNvPr id="7171" name="Picture 3" descr="PeoriaCoonCreekfilepic">
            <a:extLst>
              <a:ext uri="{FF2B5EF4-FFF2-40B4-BE49-F238E27FC236}">
                <a16:creationId xmlns:a16="http://schemas.microsoft.com/office/drawing/2014/main" id="{0402BD8B-BB0F-4B75-8C47-0A533B3FD0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2399" y="1005840"/>
            <a:ext cx="12517120" cy="871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122692"/>
      </p:ext>
    </p:extLst>
  </p:cSld>
  <p:clrMapOvr>
    <a:masterClrMapping/>
  </p:clrMapOvr>
  <p:transition>
    <p:cover dir="u"/>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748659C8-B8A7-4258-B8A6-91BD16663C28}"/>
              </a:ext>
            </a:extLst>
          </p:cNvPr>
          <p:cNvSpPr>
            <a:spLocks noGrp="1" noChangeArrowheads="1"/>
          </p:cNvSpPr>
          <p:nvPr>
            <p:ph type="title" idx="4294967295"/>
          </p:nvPr>
        </p:nvSpPr>
        <p:spPr>
          <a:xfrm>
            <a:off x="3017679" y="111760"/>
            <a:ext cx="12070080" cy="1452880"/>
          </a:xfrm>
        </p:spPr>
        <p:txBody>
          <a:bodyPr anchorCtr="1"/>
          <a:lstStyle/>
          <a:p>
            <a:r>
              <a:rPr lang="en-US" altLang="en-US" sz="4693" b="1">
                <a:solidFill>
                  <a:schemeClr val="tx1"/>
                </a:solidFill>
                <a:latin typeface="Arial Black" panose="020B0A04020102020204" pitchFamily="34" charset="0"/>
              </a:rPr>
              <a:t>High Water Tracking</a:t>
            </a:r>
          </a:p>
        </p:txBody>
      </p:sp>
      <p:pic>
        <p:nvPicPr>
          <p:cNvPr id="178179" name="Picture 3" descr="Elevation_Certificate_page_1">
            <a:extLst>
              <a:ext uri="{FF2B5EF4-FFF2-40B4-BE49-F238E27FC236}">
                <a16:creationId xmlns:a16="http://schemas.microsoft.com/office/drawing/2014/main" id="{39FA87EF-B8C5-474C-A8CF-9B41B4C54C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7600" y="558800"/>
            <a:ext cx="7278370" cy="949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0" name="Picture 4">
            <a:extLst>
              <a:ext uri="{FF2B5EF4-FFF2-40B4-BE49-F238E27FC236}">
                <a16:creationId xmlns:a16="http://schemas.microsoft.com/office/drawing/2014/main" id="{C9AA24BE-B627-41A7-80DA-71858FB20A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2399" y="558800"/>
            <a:ext cx="12852400" cy="927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5" descr="Graph of  Gage height, feet">
            <a:extLst>
              <a:ext uri="{FF2B5EF4-FFF2-40B4-BE49-F238E27FC236}">
                <a16:creationId xmlns:a16="http://schemas.microsoft.com/office/drawing/2014/main" id="{5E73C8A3-083E-4C80-9B3F-23C87F8751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1760" y="289877"/>
            <a:ext cx="9655599" cy="643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2" name="Picture 6" descr="conag">
            <a:extLst>
              <a:ext uri="{FF2B5EF4-FFF2-40B4-BE49-F238E27FC236}">
                <a16:creationId xmlns:a16="http://schemas.microsoft.com/office/drawing/2014/main" id="{2E972B91-289A-4FD2-ACC8-E841F979F3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7680" y="2905760"/>
            <a:ext cx="3851063" cy="525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3" name="Picture 7" descr="grafton">
            <a:extLst>
              <a:ext uri="{FF2B5EF4-FFF2-40B4-BE49-F238E27FC236}">
                <a16:creationId xmlns:a16="http://schemas.microsoft.com/office/drawing/2014/main" id="{5A1F6506-FF18-4E65-8E63-74907148C1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93919" y="4805680"/>
            <a:ext cx="6121189" cy="411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40729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78181"/>
                                        </p:tgtEl>
                                        <p:attrNameLst>
                                          <p:attrName>style.visibility</p:attrName>
                                        </p:attrNameLst>
                                      </p:cBhvr>
                                      <p:to>
                                        <p:strVal val="visible"/>
                                      </p:to>
                                    </p:set>
                                    <p:anim calcmode="lin" valueType="num">
                                      <p:cBhvr additive="base">
                                        <p:cTn id="7" dur="2000" fill="hold"/>
                                        <p:tgtEl>
                                          <p:spTgt spid="178181"/>
                                        </p:tgtEl>
                                        <p:attrNameLst>
                                          <p:attrName>ppt_x</p:attrName>
                                        </p:attrNameLst>
                                      </p:cBhvr>
                                      <p:tavLst>
                                        <p:tav tm="0">
                                          <p:val>
                                            <p:strVal val="0-#ppt_w/2"/>
                                          </p:val>
                                        </p:tav>
                                        <p:tav tm="100000">
                                          <p:val>
                                            <p:strVal val="#ppt_x"/>
                                          </p:val>
                                        </p:tav>
                                      </p:tavLst>
                                    </p:anim>
                                    <p:anim calcmode="lin" valueType="num">
                                      <p:cBhvr additive="base">
                                        <p:cTn id="8" dur="2000" fill="hold"/>
                                        <p:tgtEl>
                                          <p:spTgt spid="17818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78181"/>
                                        </p:tgtEl>
                                        <p:attrNameLst>
                                          <p:attrName>style.visibility</p:attrName>
                                        </p:attrNameLst>
                                      </p:cBhvr>
                                      <p:to>
                                        <p:strVal val="hidden"/>
                                      </p:to>
                                    </p:set>
                                  </p:subTnLst>
                                </p:cTn>
                              </p:par>
                              <p:par>
                                <p:cTn id="9" presetID="10" presetClass="exit" presetSubtype="0" fill="hold" nodeType="withEffect">
                                  <p:stCondLst>
                                    <p:cond delay="0"/>
                                  </p:stCondLst>
                                  <p:childTnLst>
                                    <p:animEffect transition="out" filter="fade">
                                      <p:cBhvr>
                                        <p:cTn id="10" dur="2000"/>
                                        <p:tgtEl>
                                          <p:spTgt spid="178183"/>
                                        </p:tgtEl>
                                      </p:cBhvr>
                                    </p:animEffect>
                                    <p:set>
                                      <p:cBhvr>
                                        <p:cTn id="11" dur="1" fill="hold">
                                          <p:stCondLst>
                                            <p:cond delay="1999"/>
                                          </p:stCondLst>
                                        </p:cTn>
                                        <p:tgtEl>
                                          <p:spTgt spid="178183"/>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2000"/>
                                        <p:tgtEl>
                                          <p:spTgt spid="178182"/>
                                        </p:tgtEl>
                                      </p:cBhvr>
                                    </p:animEffect>
                                    <p:set>
                                      <p:cBhvr>
                                        <p:cTn id="14" dur="1" fill="hold">
                                          <p:stCondLst>
                                            <p:cond delay="1999"/>
                                          </p:stCondLst>
                                        </p:cTn>
                                        <p:tgtEl>
                                          <p:spTgt spid="17818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78179"/>
                                        </p:tgtEl>
                                        <p:attrNameLst>
                                          <p:attrName>style.visibility</p:attrName>
                                        </p:attrNameLst>
                                      </p:cBhvr>
                                      <p:to>
                                        <p:strVal val="visible"/>
                                      </p:to>
                                    </p:set>
                                    <p:anim calcmode="lin" valueType="num">
                                      <p:cBhvr additive="base">
                                        <p:cTn id="19" dur="2000" fill="hold"/>
                                        <p:tgtEl>
                                          <p:spTgt spid="178179"/>
                                        </p:tgtEl>
                                        <p:attrNameLst>
                                          <p:attrName>ppt_x</p:attrName>
                                        </p:attrNameLst>
                                      </p:cBhvr>
                                      <p:tavLst>
                                        <p:tav tm="0">
                                          <p:val>
                                            <p:strVal val="0-#ppt_w/2"/>
                                          </p:val>
                                        </p:tav>
                                        <p:tav tm="100000">
                                          <p:val>
                                            <p:strVal val="#ppt_x"/>
                                          </p:val>
                                        </p:tav>
                                      </p:tavLst>
                                    </p:anim>
                                    <p:anim calcmode="lin" valueType="num">
                                      <p:cBhvr additive="base">
                                        <p:cTn id="20" dur="2000" fill="hold"/>
                                        <p:tgtEl>
                                          <p:spTgt spid="17817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78179"/>
                                        </p:tgtEl>
                                        <p:attrNameLst>
                                          <p:attrName>style.visibility</p:attrName>
                                        </p:attrNameLst>
                                      </p:cBhvr>
                                      <p:to>
                                        <p:strVal val="hidden"/>
                                      </p:to>
                                    </p:set>
                                  </p:subTnLst>
                                </p:cTn>
                              </p:par>
                              <p:par>
                                <p:cTn id="21" presetID="10" presetClass="exit" presetSubtype="0" fill="hold" nodeType="withEffect">
                                  <p:stCondLst>
                                    <p:cond delay="0"/>
                                  </p:stCondLst>
                                  <p:childTnLst>
                                    <p:animEffect transition="out" filter="fade">
                                      <p:cBhvr>
                                        <p:cTn id="22" dur="2000"/>
                                        <p:tgtEl>
                                          <p:spTgt spid="178181"/>
                                        </p:tgtEl>
                                      </p:cBhvr>
                                    </p:animEffect>
                                    <p:set>
                                      <p:cBhvr>
                                        <p:cTn id="23" dur="1" fill="hold">
                                          <p:stCondLst>
                                            <p:cond delay="1999"/>
                                          </p:stCondLst>
                                        </p:cTn>
                                        <p:tgtEl>
                                          <p:spTgt spid="178181"/>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178178"/>
                                        </p:tgtEl>
                                      </p:cBhvr>
                                    </p:animEffect>
                                    <p:set>
                                      <p:cBhvr>
                                        <p:cTn id="26" dur="1" fill="hold">
                                          <p:stCondLst>
                                            <p:cond delay="499"/>
                                          </p:stCondLst>
                                        </p:cTn>
                                        <p:tgtEl>
                                          <p:spTgt spid="178178"/>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5" fill="hold" nodeType="clickEffect">
                                  <p:stCondLst>
                                    <p:cond delay="0"/>
                                  </p:stCondLst>
                                  <p:childTnLst>
                                    <p:set>
                                      <p:cBhvr>
                                        <p:cTn id="30" dur="1" fill="hold">
                                          <p:stCondLst>
                                            <p:cond delay="0"/>
                                          </p:stCondLst>
                                        </p:cTn>
                                        <p:tgtEl>
                                          <p:spTgt spid="178180"/>
                                        </p:tgtEl>
                                        <p:attrNameLst>
                                          <p:attrName>style.visibility</p:attrName>
                                        </p:attrNameLst>
                                      </p:cBhvr>
                                      <p:to>
                                        <p:strVal val="visible"/>
                                      </p:to>
                                    </p:set>
                                    <p:animEffect transition="in" filter="blinds(vertical)">
                                      <p:cBhvr>
                                        <p:cTn id="31" dur="2000"/>
                                        <p:tgtEl>
                                          <p:spTgt spid="178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905DA-EE32-4D77-8C91-779E854A58BD}"/>
              </a:ext>
            </a:extLst>
          </p:cNvPr>
          <p:cNvPicPr>
            <a:picLocks noChangeAspect="1"/>
          </p:cNvPicPr>
          <p:nvPr/>
        </p:nvPicPr>
        <p:blipFill>
          <a:blip r:embed="rId2" cstate="print"/>
          <a:stretch>
            <a:fillRect/>
          </a:stretch>
        </p:blipFill>
        <p:spPr>
          <a:xfrm>
            <a:off x="3241200" y="1827563"/>
            <a:ext cx="4282026" cy="3201637"/>
          </a:xfrm>
          <a:prstGeom prst="rect">
            <a:avLst/>
          </a:prstGeom>
        </p:spPr>
      </p:pic>
      <p:pic>
        <p:nvPicPr>
          <p:cNvPr id="5" name="Picture 4">
            <a:extLst>
              <a:ext uri="{FF2B5EF4-FFF2-40B4-BE49-F238E27FC236}">
                <a16:creationId xmlns:a16="http://schemas.microsoft.com/office/drawing/2014/main" id="{85E388D1-027C-4283-BC69-4B55751A3E27}"/>
              </a:ext>
            </a:extLst>
          </p:cNvPr>
          <p:cNvPicPr>
            <a:picLocks noChangeAspect="1"/>
          </p:cNvPicPr>
          <p:nvPr/>
        </p:nvPicPr>
        <p:blipFill>
          <a:blip r:embed="rId3" cstate="print"/>
          <a:stretch>
            <a:fillRect/>
          </a:stretch>
        </p:blipFill>
        <p:spPr>
          <a:xfrm>
            <a:off x="10170320" y="1871591"/>
            <a:ext cx="4376388" cy="3201635"/>
          </a:xfrm>
          <a:prstGeom prst="rect">
            <a:avLst/>
          </a:prstGeom>
        </p:spPr>
      </p:pic>
      <p:pic>
        <p:nvPicPr>
          <p:cNvPr id="6" name="Picture 5">
            <a:extLst>
              <a:ext uri="{FF2B5EF4-FFF2-40B4-BE49-F238E27FC236}">
                <a16:creationId xmlns:a16="http://schemas.microsoft.com/office/drawing/2014/main" id="{08DF4BC9-1050-40EA-ABE0-54F5689D551D}"/>
              </a:ext>
            </a:extLst>
          </p:cNvPr>
          <p:cNvPicPr>
            <a:picLocks noChangeAspect="1"/>
          </p:cNvPicPr>
          <p:nvPr/>
        </p:nvPicPr>
        <p:blipFill>
          <a:blip r:embed="rId4" cstate="print"/>
          <a:stretch>
            <a:fillRect/>
          </a:stretch>
        </p:blipFill>
        <p:spPr>
          <a:xfrm>
            <a:off x="3241198" y="5699760"/>
            <a:ext cx="4282026" cy="3203819"/>
          </a:xfrm>
          <a:prstGeom prst="rect">
            <a:avLst/>
          </a:prstGeom>
        </p:spPr>
      </p:pic>
      <p:pic>
        <p:nvPicPr>
          <p:cNvPr id="7" name="Picture 6">
            <a:extLst>
              <a:ext uri="{FF2B5EF4-FFF2-40B4-BE49-F238E27FC236}">
                <a16:creationId xmlns:a16="http://schemas.microsoft.com/office/drawing/2014/main" id="{C57B3239-124B-480D-BC82-3F48405CC514}"/>
              </a:ext>
            </a:extLst>
          </p:cNvPr>
          <p:cNvPicPr>
            <a:picLocks noChangeAspect="1"/>
          </p:cNvPicPr>
          <p:nvPr/>
        </p:nvPicPr>
        <p:blipFill>
          <a:blip r:embed="rId5" cstate="print"/>
          <a:stretch>
            <a:fillRect/>
          </a:stretch>
        </p:blipFill>
        <p:spPr>
          <a:xfrm>
            <a:off x="10282080" y="5794621"/>
            <a:ext cx="4264628" cy="3108959"/>
          </a:xfrm>
          <a:prstGeom prst="rect">
            <a:avLst/>
          </a:prstGeom>
        </p:spPr>
      </p:pic>
      <p:sp>
        <p:nvSpPr>
          <p:cNvPr id="8" name="Rectangle 7">
            <a:extLst>
              <a:ext uri="{FF2B5EF4-FFF2-40B4-BE49-F238E27FC236}">
                <a16:creationId xmlns:a16="http://schemas.microsoft.com/office/drawing/2014/main" id="{B4CF6CFF-8A30-4621-92A1-AD93E77EFC60}"/>
              </a:ext>
            </a:extLst>
          </p:cNvPr>
          <p:cNvSpPr/>
          <p:nvPr/>
        </p:nvSpPr>
        <p:spPr>
          <a:xfrm>
            <a:off x="2794159" y="378029"/>
            <a:ext cx="12293600" cy="543675"/>
          </a:xfrm>
          <a:prstGeom prst="rect">
            <a:avLst/>
          </a:prstGeom>
        </p:spPr>
        <p:txBody>
          <a:bodyPr wrap="square">
            <a:spAutoFit/>
          </a:bodyPr>
          <a:lstStyle/>
          <a:p>
            <a:pPr defTabSz="1341150" fontAlgn="auto">
              <a:spcBef>
                <a:spcPts val="0"/>
              </a:spcBef>
              <a:spcAft>
                <a:spcPts val="0"/>
              </a:spcAft>
            </a:pPr>
            <a:r>
              <a:rPr kumimoji="0" lang="en-US" sz="2933" dirty="0">
                <a:solidFill>
                  <a:srgbClr val="FFFF00"/>
                </a:solidFill>
                <a:effectLst/>
                <a:latin typeface="Georgia" panose="02040502050405020303" pitchFamily="18" charset="0"/>
                <a:cs typeface="+mn-cs"/>
              </a:rPr>
              <a:t>All 500(?) USACE Lease Cabins Now Demolished or Elevated </a:t>
            </a:r>
          </a:p>
        </p:txBody>
      </p:sp>
      <p:cxnSp>
        <p:nvCxnSpPr>
          <p:cNvPr id="10" name="Straight Arrow Connector 9">
            <a:extLst>
              <a:ext uri="{FF2B5EF4-FFF2-40B4-BE49-F238E27FC236}">
                <a16:creationId xmlns:a16="http://schemas.microsoft.com/office/drawing/2014/main" id="{393EB6A9-8F37-4DEA-B00D-42D014104D7C}"/>
              </a:ext>
            </a:extLst>
          </p:cNvPr>
          <p:cNvCxnSpPr>
            <a:cxnSpLocks/>
          </p:cNvCxnSpPr>
          <p:nvPr/>
        </p:nvCxnSpPr>
        <p:spPr bwMode="auto">
          <a:xfrm>
            <a:off x="8124772" y="3576320"/>
            <a:ext cx="1564640" cy="0"/>
          </a:xfrm>
          <a:prstGeom prst="straightConnector1">
            <a:avLst/>
          </a:prstGeom>
          <a:solidFill>
            <a:schemeClr val="accent1"/>
          </a:solidFill>
          <a:ln w="60325" cap="flat" cmpd="sng" algn="ctr">
            <a:solidFill>
              <a:srgbClr val="FF0000"/>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D333693-A645-4030-A9D4-8019655B7F8A}"/>
              </a:ext>
            </a:extLst>
          </p:cNvPr>
          <p:cNvCxnSpPr>
            <a:cxnSpLocks/>
          </p:cNvCxnSpPr>
          <p:nvPr/>
        </p:nvCxnSpPr>
        <p:spPr bwMode="auto">
          <a:xfrm>
            <a:off x="8124772" y="7152640"/>
            <a:ext cx="1564640" cy="0"/>
          </a:xfrm>
          <a:prstGeom prst="straightConnector1">
            <a:avLst/>
          </a:prstGeom>
          <a:solidFill>
            <a:schemeClr val="accent1"/>
          </a:solidFill>
          <a:ln w="603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131736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Grafton Powerline Oct 08 020">
            <a:extLst>
              <a:ext uri="{FF2B5EF4-FFF2-40B4-BE49-F238E27FC236}">
                <a16:creationId xmlns:a16="http://schemas.microsoft.com/office/drawing/2014/main" id="{94E2E8BD-1D37-453D-B628-AD70CEBC51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7119" y="1"/>
            <a:ext cx="13411200" cy="1005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0E1474EE-1CDF-45E3-8E63-F02C75FCD5C3}"/>
              </a:ext>
            </a:extLst>
          </p:cNvPr>
          <p:cNvSpPr>
            <a:spLocks noGrp="1"/>
          </p:cNvSpPr>
          <p:nvPr>
            <p:ph type="title"/>
          </p:nvPr>
        </p:nvSpPr>
        <p:spPr>
          <a:xfrm>
            <a:off x="4917599" y="13547"/>
            <a:ext cx="8270240" cy="1671743"/>
          </a:xfrm>
        </p:spPr>
        <p:txBody>
          <a:bodyPr/>
          <a:lstStyle/>
          <a:p>
            <a:r>
              <a:rPr lang="en-US" sz="5280" dirty="0">
                <a:solidFill>
                  <a:schemeClr val="bg2">
                    <a:lumMod val="75000"/>
                  </a:schemeClr>
                </a:solidFill>
                <a:effectLst/>
                <a:latin typeface="Georgia" panose="02040502050405020303" pitchFamily="18" charset="0"/>
              </a:rPr>
              <a:t>Flood?  What Flood?</a:t>
            </a:r>
          </a:p>
        </p:txBody>
      </p:sp>
      <p:sp>
        <p:nvSpPr>
          <p:cNvPr id="7" name="TextBox 6">
            <a:extLst>
              <a:ext uri="{FF2B5EF4-FFF2-40B4-BE49-F238E27FC236}">
                <a16:creationId xmlns:a16="http://schemas.microsoft.com/office/drawing/2014/main" id="{A212C3B1-4A2A-4A0A-9363-2A6CC2B4174D}"/>
              </a:ext>
            </a:extLst>
          </p:cNvPr>
          <p:cNvSpPr txBox="1"/>
          <p:nvPr/>
        </p:nvSpPr>
        <p:spPr>
          <a:xfrm>
            <a:off x="9946799" y="7376160"/>
            <a:ext cx="5476240" cy="2123658"/>
          </a:xfrm>
          <a:prstGeom prst="rect">
            <a:avLst/>
          </a:prstGeom>
          <a:solidFill>
            <a:srgbClr val="00B050"/>
          </a:solidFill>
        </p:spPr>
        <p:txBody>
          <a:bodyPr wrap="square" rtlCol="0">
            <a:spAutoFit/>
          </a:bodyPr>
          <a:lstStyle/>
          <a:p>
            <a:pPr defTabSz="1341150" fontAlgn="auto">
              <a:spcBef>
                <a:spcPts val="0"/>
              </a:spcBef>
              <a:spcAft>
                <a:spcPts val="0"/>
              </a:spcAft>
            </a:pPr>
            <a:r>
              <a:rPr kumimoji="0" lang="en-US" sz="2640" dirty="0">
                <a:solidFill>
                  <a:srgbClr val="FFFFFF"/>
                </a:solidFill>
                <a:effectLst/>
                <a:latin typeface="Arial"/>
                <a:cs typeface="+mn-cs"/>
              </a:rPr>
              <a:t>Cindy Cregmiles, CFM</a:t>
            </a:r>
          </a:p>
          <a:p>
            <a:pPr defTabSz="1341150" fontAlgn="auto">
              <a:spcBef>
                <a:spcPts val="0"/>
              </a:spcBef>
              <a:spcAft>
                <a:spcPts val="0"/>
              </a:spcAft>
            </a:pPr>
            <a:r>
              <a:rPr kumimoji="0" lang="en-US" sz="2640" dirty="0">
                <a:solidFill>
                  <a:srgbClr val="FFFFFF"/>
                </a:solidFill>
                <a:effectLst/>
                <a:latin typeface="Arial"/>
                <a:cs typeface="+mn-cs"/>
              </a:rPr>
              <a:t>Jersey County Code Administrator</a:t>
            </a:r>
          </a:p>
          <a:p>
            <a:pPr defTabSz="1341150" fontAlgn="auto">
              <a:spcBef>
                <a:spcPts val="0"/>
              </a:spcBef>
              <a:spcAft>
                <a:spcPts val="0"/>
              </a:spcAft>
            </a:pPr>
            <a:r>
              <a:rPr kumimoji="0" lang="en-US" sz="2640" dirty="0">
                <a:solidFill>
                  <a:srgbClr val="FFFFFF"/>
                </a:solidFill>
                <a:effectLst/>
                <a:latin typeface="Arial"/>
                <a:cs typeface="+mn-cs"/>
              </a:rPr>
              <a:t>codeadmin1@jerseycounty-il.us</a:t>
            </a:r>
          </a:p>
          <a:p>
            <a:pPr defTabSz="1341150" fontAlgn="auto">
              <a:spcBef>
                <a:spcPts val="0"/>
              </a:spcBef>
              <a:spcAft>
                <a:spcPts val="0"/>
              </a:spcAft>
            </a:pPr>
            <a:r>
              <a:rPr kumimoji="0" lang="en-US" sz="2640" dirty="0">
                <a:solidFill>
                  <a:srgbClr val="FFFFFF"/>
                </a:solidFill>
                <a:effectLst/>
                <a:latin typeface="Arial"/>
                <a:cs typeface="+mn-cs"/>
              </a:rPr>
              <a:t>618-498-5571 Ext. 146</a:t>
            </a:r>
          </a:p>
          <a:p>
            <a:pPr defTabSz="1341150" fontAlgn="auto">
              <a:spcBef>
                <a:spcPts val="0"/>
              </a:spcBef>
              <a:spcAft>
                <a:spcPts val="0"/>
              </a:spcAft>
            </a:pPr>
            <a:endParaRPr kumimoji="0" lang="en-US" sz="2640" dirty="0">
              <a:solidFill>
                <a:srgbClr val="FFFFFF"/>
              </a:solidFill>
              <a:effectLst/>
              <a:latin typeface="Arial"/>
              <a:cs typeface="+mn-cs"/>
            </a:endParaRPr>
          </a:p>
        </p:txBody>
      </p:sp>
    </p:spTree>
    <p:extLst>
      <p:ext uri="{BB962C8B-B14F-4D97-AF65-F5344CB8AC3E}">
        <p14:creationId xmlns:p14="http://schemas.microsoft.com/office/powerpoint/2010/main" val="30614701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spect="1" noChangeArrowheads="1"/>
          </p:cNvSpPr>
          <p:nvPr>
            <p:ph type="subTitle" idx="1"/>
          </p:nvPr>
        </p:nvSpPr>
        <p:spPr>
          <a:xfrm>
            <a:off x="3260757" y="7120909"/>
            <a:ext cx="11399520" cy="807127"/>
          </a:xfrm>
        </p:spPr>
        <p:txBody>
          <a:bodyPr>
            <a:normAutofit fontScale="85000" lnSpcReduction="20000"/>
          </a:bodyPr>
          <a:lstStyle/>
          <a:p>
            <a:endParaRPr lang="en-US" dirty="0"/>
          </a:p>
          <a:p>
            <a:r>
              <a:rPr lang="en-US" sz="3373" dirty="0"/>
              <a:t>Holly Wallace, Planning and Zoning</a:t>
            </a:r>
          </a:p>
        </p:txBody>
      </p:sp>
      <p:sp>
        <p:nvSpPr>
          <p:cNvPr id="38914" name="Rectangle 2"/>
          <p:cNvSpPr>
            <a:spLocks noGrp="1" noChangeArrowheads="1"/>
          </p:cNvSpPr>
          <p:nvPr>
            <p:ph type="ctrTitle"/>
          </p:nvPr>
        </p:nvSpPr>
        <p:spPr>
          <a:xfrm>
            <a:off x="2925477" y="670560"/>
            <a:ext cx="12070080" cy="2123440"/>
          </a:xfrm>
        </p:spPr>
        <p:txBody>
          <a:bodyPr anchor="t" anchorCtr="0">
            <a:normAutofit/>
          </a:bodyPr>
          <a:lstStyle/>
          <a:p>
            <a:r>
              <a:rPr lang="en-US" dirty="0"/>
              <a:t>Floods!</a:t>
            </a:r>
            <a:br>
              <a:rPr lang="en-US" dirty="0"/>
            </a:br>
            <a:r>
              <a:rPr lang="en-US" dirty="0"/>
              <a:t>Austin, </a:t>
            </a:r>
            <a:r>
              <a:rPr lang="en-US" dirty="0" err="1"/>
              <a:t>Mn</a:t>
            </a:r>
            <a:endParaRPr lang="en-US" dirty="0"/>
          </a:p>
        </p:txBody>
      </p:sp>
      <p:pic>
        <p:nvPicPr>
          <p:cNvPr id="5" name="Picture 4" descr="City-of-Austin-4-color.png"/>
          <p:cNvPicPr>
            <a:picLocks noChangeAspect="1"/>
          </p:cNvPicPr>
          <p:nvPr/>
        </p:nvPicPr>
        <p:blipFill>
          <a:blip r:embed="rId3" cstate="print"/>
          <a:stretch>
            <a:fillRect/>
          </a:stretch>
        </p:blipFill>
        <p:spPr>
          <a:xfrm>
            <a:off x="4805839" y="8015427"/>
            <a:ext cx="1564640" cy="1251712"/>
          </a:xfrm>
          <a:prstGeom prst="rect">
            <a:avLst/>
          </a:prstGeom>
        </p:spPr>
      </p:pic>
      <p:sp>
        <p:nvSpPr>
          <p:cNvPr id="6" name="Rectangle 3"/>
          <p:cNvSpPr txBox="1">
            <a:spLocks noChangeAspect="1" noChangeArrowheads="1"/>
          </p:cNvSpPr>
          <p:nvPr/>
        </p:nvSpPr>
        <p:spPr bwMode="auto">
          <a:xfrm>
            <a:off x="12012124" y="8069072"/>
            <a:ext cx="3464560" cy="156464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indent="0" algn="ctr" rtl="0" eaLnBrk="1" fontAlgn="base" hangingPunct="1">
              <a:lnSpc>
                <a:spcPct val="90000"/>
              </a:lnSpc>
              <a:spcBef>
                <a:spcPct val="50000"/>
              </a:spcBef>
              <a:spcAft>
                <a:spcPct val="0"/>
              </a:spcAft>
              <a:buFontTx/>
              <a:buNone/>
              <a:defRPr sz="2800">
                <a:solidFill>
                  <a:srgbClr val="FFFFFF"/>
                </a:solidFill>
                <a:latin typeface="+mn-lt"/>
                <a:ea typeface="+mn-ea"/>
                <a:cs typeface="+mn-cs"/>
              </a:defRPr>
            </a:lvl1pPr>
            <a:lvl2pPr marL="742950" indent="-285750" algn="l" rtl="0" eaLnBrk="1" fontAlgn="base" hangingPunct="1">
              <a:lnSpc>
                <a:spcPct val="90000"/>
              </a:lnSpc>
              <a:spcBef>
                <a:spcPct val="25000"/>
              </a:spcBef>
              <a:spcAft>
                <a:spcPct val="0"/>
              </a:spcAft>
              <a:buChar char="–"/>
              <a:defRPr sz="2400">
                <a:solidFill>
                  <a:srgbClr val="FFFFFF"/>
                </a:solidFill>
                <a:latin typeface="+mn-lt"/>
              </a:defRPr>
            </a:lvl2pPr>
            <a:lvl3pPr marL="1143000" indent="-228600" algn="l" rtl="0" eaLnBrk="1" fontAlgn="base" hangingPunct="1">
              <a:lnSpc>
                <a:spcPct val="90000"/>
              </a:lnSpc>
              <a:spcBef>
                <a:spcPct val="25000"/>
              </a:spcBef>
              <a:spcAft>
                <a:spcPct val="0"/>
              </a:spcAft>
              <a:buChar char="•"/>
              <a:defRPr sz="2400">
                <a:solidFill>
                  <a:srgbClr val="FFFFFF"/>
                </a:solidFill>
                <a:latin typeface="+mn-lt"/>
              </a:defRPr>
            </a:lvl3pPr>
            <a:lvl4pPr marL="1600200" indent="-228600" algn="l" rtl="0" eaLnBrk="1" fontAlgn="base" hangingPunct="1">
              <a:lnSpc>
                <a:spcPct val="90000"/>
              </a:lnSpc>
              <a:spcBef>
                <a:spcPct val="25000"/>
              </a:spcBef>
              <a:spcAft>
                <a:spcPct val="0"/>
              </a:spcAft>
              <a:buChar char="–"/>
              <a:defRPr sz="2400">
                <a:solidFill>
                  <a:srgbClr val="FFFFFF"/>
                </a:solidFill>
                <a:latin typeface="+mn-lt"/>
              </a:defRPr>
            </a:lvl4pPr>
            <a:lvl5pPr marL="2057400" indent="-228600" algn="l" rtl="0" eaLnBrk="1" fontAlgn="base" hangingPunct="1">
              <a:lnSpc>
                <a:spcPct val="90000"/>
              </a:lnSpc>
              <a:spcBef>
                <a:spcPct val="25000"/>
              </a:spcBef>
              <a:spcAft>
                <a:spcPct val="0"/>
              </a:spcAft>
              <a:buChar char="»"/>
              <a:defRPr sz="2400">
                <a:solidFill>
                  <a:srgbClr val="FFFFFF"/>
                </a:solidFill>
                <a:latin typeface="+mn-lt"/>
              </a:defRPr>
            </a:lvl5pPr>
            <a:lvl6pPr marL="2514600" indent="-228600" algn="l" rtl="0" eaLnBrk="1" fontAlgn="base" hangingPunct="1">
              <a:lnSpc>
                <a:spcPct val="90000"/>
              </a:lnSpc>
              <a:spcBef>
                <a:spcPct val="25000"/>
              </a:spcBef>
              <a:spcAft>
                <a:spcPct val="0"/>
              </a:spcAft>
              <a:buChar char="»"/>
              <a:defRPr sz="2400">
                <a:solidFill>
                  <a:srgbClr val="FFFFFF"/>
                </a:solidFill>
                <a:latin typeface="+mn-lt"/>
              </a:defRPr>
            </a:lvl6pPr>
            <a:lvl7pPr marL="2971800" indent="-228600" algn="l" rtl="0" eaLnBrk="1" fontAlgn="base" hangingPunct="1">
              <a:lnSpc>
                <a:spcPct val="90000"/>
              </a:lnSpc>
              <a:spcBef>
                <a:spcPct val="25000"/>
              </a:spcBef>
              <a:spcAft>
                <a:spcPct val="0"/>
              </a:spcAft>
              <a:buChar char="»"/>
              <a:defRPr sz="2400">
                <a:solidFill>
                  <a:srgbClr val="FFFFFF"/>
                </a:solidFill>
                <a:latin typeface="+mn-lt"/>
              </a:defRPr>
            </a:lvl7pPr>
            <a:lvl8pPr marL="3429000" indent="-228600" algn="l" rtl="0" eaLnBrk="1" fontAlgn="base" hangingPunct="1">
              <a:lnSpc>
                <a:spcPct val="90000"/>
              </a:lnSpc>
              <a:spcBef>
                <a:spcPct val="25000"/>
              </a:spcBef>
              <a:spcAft>
                <a:spcPct val="0"/>
              </a:spcAft>
              <a:buChar char="»"/>
              <a:defRPr sz="2400">
                <a:solidFill>
                  <a:srgbClr val="FFFFFF"/>
                </a:solidFill>
                <a:latin typeface="+mn-lt"/>
              </a:defRPr>
            </a:lvl8pPr>
            <a:lvl9pPr marL="3886200" indent="-228600" algn="l" rtl="0" eaLnBrk="1" fontAlgn="base" hangingPunct="1">
              <a:lnSpc>
                <a:spcPct val="90000"/>
              </a:lnSpc>
              <a:spcBef>
                <a:spcPct val="25000"/>
              </a:spcBef>
              <a:spcAft>
                <a:spcPct val="0"/>
              </a:spcAft>
              <a:buChar char="»"/>
              <a:defRPr sz="2400">
                <a:solidFill>
                  <a:srgbClr val="FFFFFF"/>
                </a:solidFill>
                <a:latin typeface="+mn-lt"/>
              </a:defRPr>
            </a:lvl9pPr>
          </a:lstStyle>
          <a:p>
            <a:pPr algn="l" defTabSz="1341150"/>
            <a:r>
              <a:rPr kumimoji="0" lang="en-US" sz="2053" kern="0" dirty="0">
                <a:effectLst/>
                <a:latin typeface="Georgia"/>
              </a:rPr>
              <a:t>Credits:</a:t>
            </a:r>
          </a:p>
          <a:p>
            <a:pPr algn="l" defTabSz="1341150"/>
            <a:r>
              <a:rPr kumimoji="0" lang="en-US" sz="2053" kern="0" dirty="0">
                <a:effectLst/>
                <a:latin typeface="Georgia"/>
              </a:rPr>
              <a:t>Portions of this presentation were developed by Brad Woznak of SEH</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599" y="4208809"/>
            <a:ext cx="2497836" cy="2695506"/>
          </a:xfrm>
          <a:prstGeom prst="rect">
            <a:avLst/>
          </a:prstGeom>
        </p:spPr>
      </p:pic>
    </p:spTree>
    <p:extLst>
      <p:ext uri="{BB962C8B-B14F-4D97-AF65-F5344CB8AC3E}">
        <p14:creationId xmlns:p14="http://schemas.microsoft.com/office/powerpoint/2010/main" val="1186250424"/>
      </p:ext>
    </p:extLst>
  </p:cSld>
  <p:clrMapOvr>
    <a:masterClrMapping/>
  </p:clrMapOvr>
  <p:transition advTm="18109"/>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680" y="894081"/>
            <a:ext cx="12278841" cy="798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491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on Flooding Issues</a:t>
            </a:r>
          </a:p>
        </p:txBody>
      </p:sp>
      <p:sp>
        <p:nvSpPr>
          <p:cNvPr id="4" name="Rectangle 3"/>
          <p:cNvSpPr>
            <a:spLocks noGrp="1" noChangeArrowheads="1"/>
          </p:cNvSpPr>
          <p:nvPr>
            <p:ph sz="quarter" idx="1"/>
          </p:nvPr>
        </p:nvSpPr>
        <p:spPr/>
        <p:txBody>
          <a:bodyPr/>
          <a:lstStyle/>
          <a:p>
            <a:pPr defTabSz="670575">
              <a:lnSpc>
                <a:spcPct val="80000"/>
              </a:lnSpc>
              <a:buNone/>
            </a:pPr>
            <a:endParaRPr lang="en-US" altLang="en-US" sz="2640" u="sng" dirty="0"/>
          </a:p>
          <a:p>
            <a:pPr defTabSz="670575">
              <a:lnSpc>
                <a:spcPct val="80000"/>
              </a:lnSpc>
              <a:buNone/>
            </a:pPr>
            <a:r>
              <a:rPr lang="en-US" altLang="en-US" sz="2640" u="sng"/>
              <a:t>Date </a:t>
            </a:r>
            <a:r>
              <a:rPr lang="en-US" altLang="en-US" sz="2640" u="sng" dirty="0"/>
              <a:t>of Flood</a:t>
            </a:r>
            <a:r>
              <a:rPr lang="en-US" altLang="en-US" sz="2640" dirty="0"/>
              <a:t>			</a:t>
            </a:r>
            <a:r>
              <a:rPr lang="en-US" altLang="en-US" sz="2640" u="sng" dirty="0"/>
              <a:t>Gauge Height(ft.)</a:t>
            </a:r>
            <a:r>
              <a:rPr lang="en-US" altLang="en-US" sz="2640" dirty="0"/>
              <a:t>	</a:t>
            </a:r>
            <a:r>
              <a:rPr lang="en-US" altLang="en-US" sz="2640" u="sng" dirty="0"/>
              <a:t>Max. Discharge(</a:t>
            </a:r>
            <a:r>
              <a:rPr lang="en-US" altLang="en-US" sz="2640" u="sng" dirty="0" err="1"/>
              <a:t>c.f.s</a:t>
            </a:r>
            <a:r>
              <a:rPr lang="en-US" altLang="en-US" sz="2640" u="sng" dirty="0"/>
              <a:t>)</a:t>
            </a:r>
          </a:p>
          <a:p>
            <a:pPr defTabSz="670575">
              <a:lnSpc>
                <a:spcPct val="80000"/>
              </a:lnSpc>
              <a:buNone/>
            </a:pPr>
            <a:r>
              <a:rPr lang="en-US" altLang="en-US" sz="1467" dirty="0"/>
              <a:t>								</a:t>
            </a:r>
          </a:p>
          <a:p>
            <a:pPr defTabSz="670575">
              <a:lnSpc>
                <a:spcPct val="80000"/>
              </a:lnSpc>
              <a:buNone/>
            </a:pPr>
            <a:r>
              <a:rPr lang="en-US" altLang="en-US" sz="2640" dirty="0"/>
              <a:t>1. September 15, 2004		25.0				20,000</a:t>
            </a:r>
          </a:p>
          <a:p>
            <a:pPr defTabSz="670575">
              <a:lnSpc>
                <a:spcPct val="80000"/>
              </a:lnSpc>
              <a:buNone/>
            </a:pPr>
            <a:r>
              <a:rPr lang="en-US" altLang="en-US" sz="2640" dirty="0"/>
              <a:t>2. July 10, 2000			23.4				15,500</a:t>
            </a:r>
          </a:p>
          <a:p>
            <a:pPr defTabSz="670575">
              <a:lnSpc>
                <a:spcPct val="80000"/>
              </a:lnSpc>
              <a:buNone/>
            </a:pPr>
            <a:r>
              <a:rPr lang="en-US" altLang="en-US" sz="2640" dirty="0"/>
              <a:t>3. June 12, 2008			22.4				14,800	</a:t>
            </a:r>
          </a:p>
          <a:p>
            <a:pPr defTabSz="670575">
              <a:lnSpc>
                <a:spcPct val="80000"/>
              </a:lnSpc>
              <a:buNone/>
            </a:pPr>
            <a:r>
              <a:rPr lang="en-US" altLang="en-US" sz="2640" dirty="0"/>
              <a:t>4. July 17, 1978			21.9				12,400</a:t>
            </a:r>
          </a:p>
          <a:p>
            <a:pPr defTabSz="670575">
              <a:lnSpc>
                <a:spcPct val="80000"/>
              </a:lnSpc>
              <a:buNone/>
            </a:pPr>
            <a:r>
              <a:rPr lang="en-US" altLang="en-US" sz="2640" dirty="0"/>
              <a:t>5. August 15, 1993			21.3				10,800</a:t>
            </a:r>
          </a:p>
          <a:p>
            <a:pPr defTabSz="670575">
              <a:lnSpc>
                <a:spcPct val="80000"/>
              </a:lnSpc>
              <a:buNone/>
            </a:pPr>
            <a:r>
              <a:rPr lang="en-US" altLang="en-US" sz="2640" dirty="0"/>
              <a:t>6. September 24, 2010		20.6			</a:t>
            </a:r>
          </a:p>
          <a:p>
            <a:pPr defTabSz="670575">
              <a:lnSpc>
                <a:spcPct val="80000"/>
              </a:lnSpc>
              <a:buNone/>
            </a:pPr>
            <a:r>
              <a:rPr lang="en-US" altLang="en-US" sz="2640" dirty="0"/>
              <a:t>7. September 23, 2016		19.8</a:t>
            </a:r>
          </a:p>
          <a:p>
            <a:pPr defTabSz="670575">
              <a:lnSpc>
                <a:spcPct val="80000"/>
              </a:lnSpc>
              <a:buNone/>
            </a:pPr>
            <a:r>
              <a:rPr lang="en-US" altLang="en-US" sz="2640" dirty="0"/>
              <a:t>8. July 2, 1983			18.2						  </a:t>
            </a:r>
          </a:p>
          <a:p>
            <a:pPr defTabSz="670575">
              <a:lnSpc>
                <a:spcPct val="80000"/>
              </a:lnSpc>
              <a:buNone/>
            </a:pPr>
            <a:r>
              <a:rPr lang="en-US" altLang="en-US" sz="2640" dirty="0"/>
              <a:t>9. July 7, 1978			18.1						  </a:t>
            </a:r>
          </a:p>
          <a:p>
            <a:pPr defTabSz="670575">
              <a:lnSpc>
                <a:spcPct val="80000"/>
              </a:lnSpc>
              <a:buNone/>
            </a:pPr>
            <a:r>
              <a:rPr lang="en-US" altLang="en-US" sz="2640" dirty="0"/>
              <a:t>10. March 26, 1950		17.8</a:t>
            </a:r>
          </a:p>
          <a:p>
            <a:pPr defTabSz="670575">
              <a:lnSpc>
                <a:spcPct val="80000"/>
              </a:lnSpc>
              <a:buNone/>
            </a:pPr>
            <a:r>
              <a:rPr lang="en-US" altLang="en-US" sz="2640" dirty="0"/>
              <a:t>11. May, June, July, 2000	17.4-17.6</a:t>
            </a:r>
          </a:p>
          <a:p>
            <a:pPr defTabSz="670575">
              <a:lnSpc>
                <a:spcPct val="80000"/>
              </a:lnSpc>
              <a:buNone/>
            </a:pPr>
            <a:r>
              <a:rPr lang="en-US" altLang="en-US" sz="2640" dirty="0"/>
              <a:t>12. March 29, 1962		17.2</a:t>
            </a:r>
          </a:p>
        </p:txBody>
      </p:sp>
    </p:spTree>
    <p:extLst>
      <p:ext uri="{BB962C8B-B14F-4D97-AF65-F5344CB8AC3E}">
        <p14:creationId xmlns:p14="http://schemas.microsoft.com/office/powerpoint/2010/main" val="617765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80319" y="609600"/>
            <a:ext cx="8305800" cy="830997"/>
          </a:xfrm>
          <a:prstGeom prst="rect">
            <a:avLst/>
          </a:prstGeom>
          <a:noFill/>
        </p:spPr>
        <p:txBody>
          <a:bodyPr wrap="square" rtlCol="0">
            <a:spAutoFit/>
          </a:bodyPr>
          <a:lstStyle/>
          <a:p>
            <a:r>
              <a:rPr lang="en-US" sz="4800" b="1" dirty="0">
                <a:effectLst/>
                <a:latin typeface="Myriad Pro" pitchFamily="34" charset="0"/>
              </a:rPr>
              <a:t>Floodplain Characteristics</a:t>
            </a:r>
            <a:endParaRPr lang="en-US" sz="3600" dirty="0">
              <a:effectLst/>
              <a:latin typeface="Myriad Pro" pitchFamily="34" charset="0"/>
            </a:endParaRPr>
          </a:p>
        </p:txBody>
      </p:sp>
      <p:sp>
        <p:nvSpPr>
          <p:cNvPr id="6" name="TextBox 5"/>
          <p:cNvSpPr txBox="1"/>
          <p:nvPr/>
        </p:nvSpPr>
        <p:spPr>
          <a:xfrm>
            <a:off x="1432719" y="1524000"/>
            <a:ext cx="7848600" cy="7694414"/>
          </a:xfrm>
          <a:prstGeom prst="rect">
            <a:avLst/>
          </a:prstGeom>
          <a:noFill/>
        </p:spPr>
        <p:txBody>
          <a:bodyPr wrap="square" rtlCol="0">
            <a:spAutoFit/>
          </a:bodyPr>
          <a:lstStyle/>
          <a:p>
            <a:pPr marL="685800" indent="-685800">
              <a:buFont typeface="Arial" panose="020B0604020202020204" pitchFamily="34" charset="0"/>
              <a:buChar char="•"/>
            </a:pPr>
            <a:r>
              <a:rPr lang="en-US" sz="3800" dirty="0">
                <a:effectLst/>
                <a:latin typeface="Myriad Pro" pitchFamily="34" charset="0"/>
              </a:rPr>
              <a:t>Cedar River</a:t>
            </a:r>
          </a:p>
          <a:p>
            <a:pPr marL="685800" indent="-685800">
              <a:buFont typeface="Arial" panose="020B0604020202020204" pitchFamily="34" charset="0"/>
              <a:buChar char="•"/>
            </a:pPr>
            <a:r>
              <a:rPr lang="en-US" sz="3800" dirty="0">
                <a:effectLst/>
                <a:latin typeface="Myriad Pro" pitchFamily="34" charset="0"/>
              </a:rPr>
              <a:t>4,100 acres in the SFHA</a:t>
            </a:r>
          </a:p>
          <a:p>
            <a:pPr marL="685800" indent="-685800">
              <a:buFont typeface="Arial" panose="020B0604020202020204" pitchFamily="34" charset="0"/>
              <a:buChar char="•"/>
            </a:pPr>
            <a:r>
              <a:rPr lang="en-US" sz="3800" dirty="0">
                <a:effectLst/>
                <a:latin typeface="Myriad Pro" pitchFamily="34" charset="0"/>
              </a:rPr>
              <a:t>A and AE zones</a:t>
            </a:r>
          </a:p>
          <a:p>
            <a:pPr marL="685800" indent="-685800">
              <a:buFont typeface="Arial" panose="020B0604020202020204" pitchFamily="34" charset="0"/>
              <a:buChar char="•"/>
            </a:pPr>
            <a:endParaRPr lang="en-US" sz="3800" dirty="0">
              <a:effectLst/>
              <a:latin typeface="Myriad Pro" pitchFamily="34" charset="0"/>
            </a:endParaRPr>
          </a:p>
          <a:p>
            <a:pPr marL="685800" indent="-685800">
              <a:buFont typeface="Arial" panose="020B0604020202020204" pitchFamily="34" charset="0"/>
              <a:buChar char="•"/>
            </a:pPr>
            <a:r>
              <a:rPr lang="en-US" sz="3800" dirty="0">
                <a:effectLst/>
                <a:latin typeface="Myriad Pro" pitchFamily="34" charset="0"/>
              </a:rPr>
              <a:t>Top 5 River Levels</a:t>
            </a:r>
          </a:p>
          <a:p>
            <a:pPr marL="1600200" lvl="2" indent="-685800">
              <a:buFont typeface="Arial" panose="020B0604020202020204" pitchFamily="34" charset="0"/>
              <a:buChar char="•"/>
            </a:pPr>
            <a:r>
              <a:rPr lang="en-US" sz="3800" dirty="0">
                <a:effectLst/>
                <a:latin typeface="Myriad Pro" pitchFamily="34" charset="0"/>
              </a:rPr>
              <a:t>2008 – 102.13</a:t>
            </a:r>
          </a:p>
          <a:p>
            <a:pPr marL="1600200" lvl="2" indent="-685800">
              <a:buFont typeface="Arial" panose="020B0604020202020204" pitchFamily="34" charset="0"/>
              <a:buChar char="•"/>
            </a:pPr>
            <a:r>
              <a:rPr lang="en-US" sz="3800" dirty="0">
                <a:effectLst/>
                <a:latin typeface="Myriad Pro" pitchFamily="34" charset="0"/>
              </a:rPr>
              <a:t>2016 – 98.9</a:t>
            </a:r>
          </a:p>
          <a:p>
            <a:pPr marL="1600200" lvl="2" indent="-685800">
              <a:buFont typeface="Arial" panose="020B0604020202020204" pitchFamily="34" charset="0"/>
              <a:buChar char="•"/>
            </a:pPr>
            <a:r>
              <a:rPr lang="en-US" sz="3800" dirty="0">
                <a:effectLst/>
                <a:latin typeface="Myriad Pro" pitchFamily="34" charset="0"/>
              </a:rPr>
              <a:t>1999 – 96.2</a:t>
            </a:r>
          </a:p>
          <a:p>
            <a:pPr marL="1600200" lvl="2" indent="-685800">
              <a:buFont typeface="Arial" panose="020B0604020202020204" pitchFamily="34" charset="0"/>
              <a:buChar char="•"/>
            </a:pPr>
            <a:r>
              <a:rPr lang="en-US" sz="3800" dirty="0">
                <a:effectLst/>
                <a:latin typeface="Myriad Pro" pitchFamily="34" charset="0"/>
              </a:rPr>
              <a:t>1961 – 96.1</a:t>
            </a:r>
          </a:p>
          <a:p>
            <a:pPr marL="1600200" lvl="2" indent="-685800">
              <a:buFont typeface="Arial" panose="020B0604020202020204" pitchFamily="34" charset="0"/>
              <a:buChar char="•"/>
            </a:pPr>
            <a:r>
              <a:rPr lang="en-US" sz="3800" dirty="0">
                <a:effectLst/>
                <a:latin typeface="Myriad Pro" pitchFamily="34" charset="0"/>
              </a:rPr>
              <a:t>1993 – 95.8</a:t>
            </a:r>
          </a:p>
          <a:p>
            <a:pPr marL="685800" indent="-685800">
              <a:buFont typeface="Arial" panose="020B0604020202020204" pitchFamily="34" charset="0"/>
              <a:buChar char="•"/>
            </a:pPr>
            <a:r>
              <a:rPr lang="en-US" sz="3800" dirty="0">
                <a:effectLst/>
                <a:latin typeface="Myriad Pro" pitchFamily="34" charset="0"/>
              </a:rPr>
              <a:t>Top of the levee – 102.9</a:t>
            </a:r>
          </a:p>
          <a:p>
            <a:pPr marL="685800" indent="-685800">
              <a:buFont typeface="Arial" panose="020B0604020202020204" pitchFamily="34" charset="0"/>
              <a:buChar char="•"/>
            </a:pPr>
            <a:r>
              <a:rPr lang="en-US" sz="3800" dirty="0">
                <a:effectLst/>
                <a:latin typeface="Myriad Pro" pitchFamily="34" charset="0"/>
              </a:rPr>
              <a:t>Project underway for 2 additional feet to top of levee</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2852" y="367078"/>
            <a:ext cx="6300267" cy="945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600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2570639" y="3576320"/>
            <a:ext cx="8046720" cy="6035040"/>
          </a:xfrm>
          <a:prstGeom prst="rect">
            <a:avLst/>
          </a:prstGeom>
          <a:noFill/>
          <a:ln w="9525">
            <a:noFill/>
            <a:miter lim="800000"/>
            <a:headEnd/>
            <a:tailEnd/>
          </a:ln>
        </p:spPr>
      </p:pic>
      <p:sp>
        <p:nvSpPr>
          <p:cNvPr id="2" name="Title 1"/>
          <p:cNvSpPr>
            <a:spLocks noGrp="1"/>
          </p:cNvSpPr>
          <p:nvPr>
            <p:ph type="title"/>
          </p:nvPr>
        </p:nvSpPr>
        <p:spPr>
          <a:xfrm>
            <a:off x="3017679" y="402802"/>
            <a:ext cx="11623040" cy="1050078"/>
          </a:xfrm>
        </p:spPr>
        <p:txBody>
          <a:bodyPr/>
          <a:lstStyle/>
          <a:p>
            <a:r>
              <a:rPr lang="en-US" dirty="0"/>
              <a:t>Recent Flooding History</a:t>
            </a:r>
          </a:p>
        </p:txBody>
      </p:sp>
      <p:sp>
        <p:nvSpPr>
          <p:cNvPr id="3" name="Content Placeholder 2"/>
          <p:cNvSpPr>
            <a:spLocks noGrp="1"/>
          </p:cNvSpPr>
          <p:nvPr>
            <p:ph sz="quarter" idx="1"/>
          </p:nvPr>
        </p:nvSpPr>
        <p:spPr>
          <a:xfrm>
            <a:off x="4247039" y="2123440"/>
            <a:ext cx="9834880" cy="1452880"/>
          </a:xfrm>
        </p:spPr>
        <p:txBody>
          <a:bodyPr>
            <a:normAutofit/>
          </a:bodyPr>
          <a:lstStyle/>
          <a:p>
            <a:r>
              <a:rPr lang="en-US" sz="3520" dirty="0"/>
              <a:t>Flood of Record – September 15, 2004</a:t>
            </a:r>
          </a:p>
          <a:p>
            <a:r>
              <a:rPr lang="en-US" sz="3520" dirty="0"/>
              <a:t>Estimated damages – $8 - $10 Million</a:t>
            </a:r>
          </a:p>
          <a:p>
            <a:endParaRPr lang="en-US" dirty="0"/>
          </a:p>
        </p:txBody>
      </p:sp>
      <p:pic>
        <p:nvPicPr>
          <p:cNvPr id="23555" name="Picture 3"/>
          <p:cNvPicPr>
            <a:picLocks noChangeAspect="1" noChangeArrowheads="1"/>
          </p:cNvPicPr>
          <p:nvPr/>
        </p:nvPicPr>
        <p:blipFill>
          <a:blip r:embed="rId4" cstate="print"/>
          <a:srcRect/>
          <a:stretch>
            <a:fillRect/>
          </a:stretch>
        </p:blipFill>
        <p:spPr bwMode="auto">
          <a:xfrm>
            <a:off x="10952640" y="3410161"/>
            <a:ext cx="4280668" cy="3210501"/>
          </a:xfrm>
          <a:prstGeom prst="roundRect">
            <a:avLst/>
          </a:prstGeom>
          <a:noFill/>
          <a:ln w="25400">
            <a:solidFill>
              <a:schemeClr val="accent4"/>
            </a:solidFill>
            <a:miter lim="800000"/>
            <a:headEnd/>
            <a:tailEnd/>
          </a:ln>
        </p:spPr>
      </p:pic>
      <p:pic>
        <p:nvPicPr>
          <p:cNvPr id="23554" name="Picture 2"/>
          <p:cNvPicPr>
            <a:picLocks noChangeAspect="1" noChangeArrowheads="1"/>
          </p:cNvPicPr>
          <p:nvPr/>
        </p:nvPicPr>
        <p:blipFill>
          <a:blip r:embed="rId5" cstate="print"/>
          <a:srcRect/>
          <a:stretch>
            <a:fillRect/>
          </a:stretch>
        </p:blipFill>
        <p:spPr bwMode="auto">
          <a:xfrm>
            <a:off x="10962827" y="6784662"/>
            <a:ext cx="4392428" cy="2871402"/>
          </a:xfrm>
          <a:prstGeom prst="roundRect">
            <a:avLst/>
          </a:prstGeom>
          <a:noFill/>
          <a:ln w="25400">
            <a:solidFill>
              <a:schemeClr val="accent4"/>
            </a:solidFill>
            <a:miter lim="800000"/>
            <a:headEnd/>
            <a:tailEnd/>
          </a:ln>
        </p:spPr>
      </p:pic>
    </p:spTree>
    <p:extLst>
      <p:ext uri="{BB962C8B-B14F-4D97-AF65-F5344CB8AC3E}">
        <p14:creationId xmlns:p14="http://schemas.microsoft.com/office/powerpoint/2010/main" val="3245912616"/>
      </p:ext>
    </p:extLst>
  </p:cSld>
  <p:clrMapOvr>
    <a:masterClrMapping/>
  </p:clrMapOvr>
  <p:transition advTm="36312"/>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752" y="223520"/>
            <a:ext cx="11290088" cy="670560"/>
          </a:xfrm>
        </p:spPr>
        <p:txBody>
          <a:bodyPr>
            <a:normAutofit fontScale="90000"/>
          </a:bodyPr>
          <a:lstStyle/>
          <a:p>
            <a:r>
              <a:rPr lang="en-US" dirty="0"/>
              <a:t>Flood of Record – September 15, 2004</a:t>
            </a:r>
          </a:p>
        </p:txBody>
      </p:sp>
      <p:pic>
        <p:nvPicPr>
          <p:cNvPr id="7" name="Picture 5" descr="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400" y="1117600"/>
            <a:ext cx="12760796" cy="8770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980262"/>
      </p:ext>
    </p:extLst>
  </p:cSld>
  <p:clrMapOvr>
    <a:masterClrMapping/>
  </p:clrMapOvr>
  <p:transition advTm="36312"/>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5210" y="223520"/>
            <a:ext cx="12070080" cy="1273598"/>
          </a:xfrm>
        </p:spPr>
        <p:txBody>
          <a:bodyPr>
            <a:normAutofit/>
          </a:bodyPr>
          <a:lstStyle/>
          <a:p>
            <a:r>
              <a:rPr lang="en-US" sz="4693" dirty="0"/>
              <a:t>Results Highlighted in FEMA LAS Study</a:t>
            </a:r>
          </a:p>
        </p:txBody>
      </p:sp>
      <p:pic>
        <p:nvPicPr>
          <p:cNvPr id="65540" name="Picture 4"/>
          <p:cNvPicPr>
            <a:picLocks noGrp="1" noChangeAspect="1" noChangeArrowheads="1"/>
          </p:cNvPicPr>
          <p:nvPr>
            <p:ph sz="quarter" idx="1"/>
          </p:nvPr>
        </p:nvPicPr>
        <p:blipFill>
          <a:blip r:embed="rId3" cstate="print"/>
          <a:stretch>
            <a:fillRect/>
          </a:stretch>
        </p:blipFill>
        <p:spPr bwMode="auto">
          <a:xfrm>
            <a:off x="6296717" y="2682240"/>
            <a:ext cx="5113525" cy="6705600"/>
          </a:xfrm>
          <a:prstGeom prst="rect">
            <a:avLst/>
          </a:prstGeom>
          <a:noFill/>
          <a:ln w="22225">
            <a:solidFill>
              <a:schemeClr val="accent1"/>
            </a:solidFill>
            <a:miter lim="800000"/>
            <a:headEnd/>
            <a:tailEnd/>
          </a:ln>
        </p:spPr>
      </p:pic>
      <p:sp>
        <p:nvSpPr>
          <p:cNvPr id="9" name="TextBox 8"/>
          <p:cNvSpPr txBox="1"/>
          <p:nvPr/>
        </p:nvSpPr>
        <p:spPr>
          <a:xfrm>
            <a:off x="3129439" y="2570480"/>
            <a:ext cx="6370320" cy="634020"/>
          </a:xfrm>
          <a:prstGeom prst="rect">
            <a:avLst/>
          </a:prstGeom>
          <a:noFill/>
        </p:spPr>
        <p:txBody>
          <a:bodyPr wrap="square" rtlCol="0">
            <a:spAutoFit/>
          </a:bodyPr>
          <a:lstStyle/>
          <a:p>
            <a:pPr defTabSz="1341150" eaLnBrk="0" hangingPunct="0"/>
            <a:endParaRPr kumimoji="0" lang="en-US" sz="3520" dirty="0">
              <a:solidFill>
                <a:prstClr val="black"/>
              </a:solidFill>
              <a:effectLst/>
              <a:latin typeface="Times" charset="0"/>
              <a:cs typeface="+mn-cs"/>
            </a:endParaRPr>
          </a:p>
        </p:txBody>
      </p:sp>
      <p:pic>
        <p:nvPicPr>
          <p:cNvPr id="65541" name="Picture 5"/>
          <p:cNvPicPr>
            <a:picLocks noChangeAspect="1" noChangeArrowheads="1"/>
          </p:cNvPicPr>
          <p:nvPr/>
        </p:nvPicPr>
        <p:blipFill>
          <a:blip r:embed="rId4" cstate="print"/>
          <a:srcRect/>
          <a:stretch>
            <a:fillRect/>
          </a:stretch>
        </p:blipFill>
        <p:spPr bwMode="auto">
          <a:xfrm>
            <a:off x="4247039" y="2346961"/>
            <a:ext cx="9526422" cy="7117441"/>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p:spPr>
      </p:pic>
    </p:spTree>
    <p:extLst>
      <p:ext uri="{BB962C8B-B14F-4D97-AF65-F5344CB8AC3E}">
        <p14:creationId xmlns:p14="http://schemas.microsoft.com/office/powerpoint/2010/main" val="1838707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Option Sales Tax (L.O.S.T.)</a:t>
            </a:r>
          </a:p>
        </p:txBody>
      </p:sp>
      <p:sp>
        <p:nvSpPr>
          <p:cNvPr id="3" name="Content Placeholder 2"/>
          <p:cNvSpPr>
            <a:spLocks noGrp="1"/>
          </p:cNvSpPr>
          <p:nvPr>
            <p:ph sz="quarter" idx="1"/>
          </p:nvPr>
        </p:nvSpPr>
        <p:spPr/>
        <p:txBody>
          <a:bodyPr/>
          <a:lstStyle/>
          <a:p>
            <a:r>
              <a:rPr lang="en-US" dirty="0"/>
              <a:t>City identified need for funding source for flood mitigation</a:t>
            </a:r>
          </a:p>
          <a:p>
            <a:r>
              <a:rPr lang="en-US" dirty="0"/>
              <a:t>Required State legislative approval – granted 2006</a:t>
            </a:r>
          </a:p>
          <a:p>
            <a:r>
              <a:rPr lang="en-US" dirty="0"/>
              <a:t>Required local referendum – passed with 63% approval</a:t>
            </a:r>
          </a:p>
          <a:p>
            <a:r>
              <a:rPr lang="en-US" dirty="0"/>
              <a:t>Established for 20 years</a:t>
            </a:r>
          </a:p>
          <a:p>
            <a:r>
              <a:rPr lang="en-US" dirty="0"/>
              <a:t>Generates approx. $1.4 million annually</a:t>
            </a:r>
          </a:p>
        </p:txBody>
      </p:sp>
    </p:spTree>
    <p:extLst>
      <p:ext uri="{BB962C8B-B14F-4D97-AF65-F5344CB8AC3E}">
        <p14:creationId xmlns:p14="http://schemas.microsoft.com/office/powerpoint/2010/main" val="3017097321"/>
      </p:ext>
    </p:extLst>
  </p:cSld>
  <p:clrMapOvr>
    <a:masterClrMapping/>
  </p:clrMapOvr>
  <p:transition advTm="7725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 </a:t>
            </a:r>
          </a:p>
        </p:txBody>
      </p:sp>
      <p:sp>
        <p:nvSpPr>
          <p:cNvPr id="3" name="Content Placeholder 2"/>
          <p:cNvSpPr>
            <a:spLocks noGrp="1"/>
          </p:cNvSpPr>
          <p:nvPr>
            <p:ph sz="quarter" idx="1"/>
          </p:nvPr>
        </p:nvSpPr>
        <p:spPr/>
        <p:txBody>
          <a:bodyPr/>
          <a:lstStyle/>
          <a:p>
            <a:r>
              <a:rPr lang="en-US" dirty="0"/>
              <a:t>Cedar River Watershed District</a:t>
            </a:r>
          </a:p>
          <a:p>
            <a:r>
              <a:rPr lang="en-US" dirty="0"/>
              <a:t>8.4 M initiative – 25 projects in 5 years.</a:t>
            </a:r>
          </a:p>
          <a:p>
            <a:r>
              <a:rPr lang="en-US" dirty="0"/>
              <a:t> 22 of 25 projects will be upstream of Austin.</a:t>
            </a:r>
          </a:p>
          <a:p>
            <a:r>
              <a:rPr lang="en-US" dirty="0"/>
              <a:t>Impact – reduce storm flow into Austin by 20%.</a:t>
            </a:r>
          </a:p>
          <a:p>
            <a:endParaRPr lang="en-US" dirty="0"/>
          </a:p>
        </p:txBody>
      </p:sp>
    </p:spTree>
    <p:extLst>
      <p:ext uri="{BB962C8B-B14F-4D97-AF65-F5344CB8AC3E}">
        <p14:creationId xmlns:p14="http://schemas.microsoft.com/office/powerpoint/2010/main" val="2133322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ROJECTS\North Main Flood Control\Phase 3\_Construction Photos\Main Street Photos\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359" y="0"/>
            <a:ext cx="7487920" cy="998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29116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PROJECTS\North Main Flood Control\Phase 3\_Construction Photos\Main Street Photos\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25333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PROJECTS\North Main Flood Control\Phase 3\_Construction Photos\Main Street Photos\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1474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PROJECTS\North Main Flood Control\Phase 3\_Construction Photos\Main Street Photos\4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00615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PROJECTS\North Main Flood Control\Phase 3\_Construction Photos\Main Street Photos\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924" y="-12895"/>
            <a:ext cx="13428394" cy="1007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99883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119" y="762000"/>
            <a:ext cx="13868399" cy="830997"/>
          </a:xfrm>
          <a:prstGeom prst="rect">
            <a:avLst/>
          </a:prstGeom>
          <a:noFill/>
        </p:spPr>
        <p:txBody>
          <a:bodyPr wrap="square" rtlCol="0">
            <a:spAutoFit/>
          </a:bodyPr>
          <a:lstStyle/>
          <a:p>
            <a:r>
              <a:rPr lang="en-US" sz="4800" b="1" dirty="0">
                <a:effectLst/>
                <a:latin typeface="Myriad Pro" pitchFamily="34" charset="0"/>
              </a:rPr>
              <a:t>Flood Event Activities</a:t>
            </a:r>
            <a:endParaRPr lang="en-US" sz="3600" dirty="0">
              <a:effectLst/>
              <a:latin typeface="Myriad Pro" pitchFamily="34" charset="0"/>
            </a:endParaRPr>
          </a:p>
        </p:txBody>
      </p:sp>
      <p:sp>
        <p:nvSpPr>
          <p:cNvPr id="4" name="TextBox 3"/>
          <p:cNvSpPr txBox="1"/>
          <p:nvPr/>
        </p:nvSpPr>
        <p:spPr>
          <a:xfrm>
            <a:off x="823119" y="2721888"/>
            <a:ext cx="9677400" cy="5355312"/>
          </a:xfrm>
          <a:prstGeom prst="rect">
            <a:avLst/>
          </a:prstGeom>
          <a:noFill/>
        </p:spPr>
        <p:txBody>
          <a:bodyPr wrap="square" rtlCol="0">
            <a:spAutoFit/>
          </a:bodyPr>
          <a:lstStyle/>
          <a:p>
            <a:pPr marL="685800" indent="-685800">
              <a:buFont typeface="Arial" panose="020B0604020202020204" pitchFamily="34" charset="0"/>
              <a:buChar char="•"/>
            </a:pPr>
            <a:r>
              <a:rPr lang="en-US" sz="3800" dirty="0">
                <a:effectLst/>
                <a:latin typeface="Myriad Pro" pitchFamily="34" charset="0"/>
              </a:rPr>
              <a:t>PSAs</a:t>
            </a:r>
          </a:p>
          <a:p>
            <a:pPr marL="685800" indent="-685800">
              <a:buFont typeface="Arial" panose="020B0604020202020204" pitchFamily="34" charset="0"/>
              <a:buChar char="•"/>
            </a:pPr>
            <a:r>
              <a:rPr lang="en-US" sz="3800" dirty="0">
                <a:effectLst/>
                <a:latin typeface="Myriad Pro" pitchFamily="34" charset="0"/>
              </a:rPr>
              <a:t>Set up Emergency Operations Center (EOC)</a:t>
            </a:r>
          </a:p>
          <a:p>
            <a:pPr marL="685800" indent="-685800">
              <a:buFont typeface="Arial" panose="020B0604020202020204" pitchFamily="34" charset="0"/>
              <a:buChar char="•"/>
            </a:pPr>
            <a:r>
              <a:rPr lang="en-US" sz="3800" dirty="0">
                <a:effectLst/>
                <a:latin typeface="Myriad Pro" pitchFamily="34" charset="0"/>
              </a:rPr>
              <a:t>Departmental assignments</a:t>
            </a:r>
          </a:p>
          <a:p>
            <a:pPr marL="685800" indent="-685800">
              <a:buFont typeface="Arial" panose="020B0604020202020204" pitchFamily="34" charset="0"/>
              <a:buChar char="•"/>
            </a:pPr>
            <a:r>
              <a:rPr lang="en-US" sz="3800" dirty="0">
                <a:effectLst/>
                <a:latin typeface="Myriad Pro" pitchFamily="34" charset="0"/>
              </a:rPr>
              <a:t>Fire Department Distributes Flood Information - Door to door</a:t>
            </a:r>
          </a:p>
          <a:p>
            <a:pPr marL="685800" indent="-685800">
              <a:buFont typeface="Arial" panose="020B0604020202020204" pitchFamily="34" charset="0"/>
              <a:buChar char="•"/>
            </a:pPr>
            <a:r>
              <a:rPr lang="en-US" sz="3800" dirty="0">
                <a:effectLst/>
                <a:latin typeface="Myriad Pro" pitchFamily="34" charset="0"/>
              </a:rPr>
              <a:t>Donation drop off site</a:t>
            </a:r>
          </a:p>
          <a:p>
            <a:pPr marL="685800" indent="-685800">
              <a:buFont typeface="Arial" panose="020B0604020202020204" pitchFamily="34" charset="0"/>
              <a:buChar char="•"/>
            </a:pPr>
            <a:r>
              <a:rPr lang="en-US" sz="3800" dirty="0">
                <a:effectLst/>
                <a:latin typeface="Myriad Pro" pitchFamily="34" charset="0"/>
              </a:rPr>
              <a:t>Maintain constant communication with the public and monitor flood elevations</a:t>
            </a:r>
          </a:p>
        </p:txBody>
      </p:sp>
      <p:pic>
        <p:nvPicPr>
          <p:cNvPr id="6" name="Picture 5" descr="Z:\USERS\CD Shared\Pictures\2008 Flood and condemnations\Flood 2008\Flood 2008 0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0319" y="381000"/>
            <a:ext cx="4828966" cy="32314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Z:\USERS\CD Shared\Pictures\2008 Flood and condemnations\Flood 2008\Flood 2008 1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86519" y="6224355"/>
            <a:ext cx="4737894" cy="35532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Z:\USERS\CD Shared\Pictures\2008 Flood and condemnations\Flood 2008\Flood 2008 1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5719" y="3276600"/>
            <a:ext cx="4847122" cy="3231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315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PROJECTS\North Main Flood Control\Phase 3\_Construction Photos\Main Street Photos\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477" y="-8730"/>
            <a:ext cx="13422841" cy="10067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0884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PROJECTS\North Main Flood Control\Phase 3\_Construction Photos\Main Street Photos\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21310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PROJECTS\North Main Flood Control\Phase 3\_Construction Photos\Main Street Photos\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926" y="1"/>
            <a:ext cx="13470183" cy="10102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70498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PROJECTS\North Main Flood Control\Phase 3\_Construction Photos\Main Street Photos\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8" y="1"/>
            <a:ext cx="13440092" cy="10080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94086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PROJECTS\North Main Flood Control\Phase 3\_Construction Photos\Main Street Photos\SAM_16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89647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PROJECTS\North Main Flood Control\Phase 3\_Construction Photos\Main Street Photos\SAM_16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98659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justinp\Desktop\Main Street Photos\June 18\SAM_16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8058"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73261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879" y="139700"/>
            <a:ext cx="13187680" cy="989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45227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1026" name="Picture 2" descr="C:\Users\justinp\Desktop\Main Street Photos\July10\104_01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22258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2050" name="Picture 2" descr="C:\Users\justinp\Desktop\Main Street Photos\July18\104_01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38836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0320" y="838200"/>
            <a:ext cx="13868399" cy="830997"/>
          </a:xfrm>
          <a:prstGeom prst="rect">
            <a:avLst/>
          </a:prstGeom>
          <a:noFill/>
        </p:spPr>
        <p:txBody>
          <a:bodyPr wrap="square" rtlCol="0">
            <a:spAutoFit/>
          </a:bodyPr>
          <a:lstStyle/>
          <a:p>
            <a:r>
              <a:rPr lang="en-US" sz="4800" b="1" dirty="0">
                <a:effectLst/>
                <a:latin typeface="Myriad Pro" pitchFamily="34" charset="0"/>
              </a:rPr>
              <a:t>Post-Flood Activities</a:t>
            </a:r>
            <a:endParaRPr lang="en-US" sz="3600" dirty="0">
              <a:effectLst/>
              <a:latin typeface="Myriad Pro" pitchFamily="34" charset="0"/>
            </a:endParaRPr>
          </a:p>
        </p:txBody>
      </p:sp>
      <p:pic>
        <p:nvPicPr>
          <p:cNvPr id="1027" name="Picture 3" descr="Z:\USERS\CD Shared\Floodplain\2016 Flood\Inspection Pictures\David\20160926_1121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02" b="27620"/>
          <a:stretch/>
        </p:blipFill>
        <p:spPr bwMode="auto">
          <a:xfrm>
            <a:off x="2499519" y="4289717"/>
            <a:ext cx="4419600" cy="49342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Z:\USERS\CD Shared\Floodplain\2016 Flood\Inspection Pictures\David\20160930_09083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70" r="26137" b="11635"/>
          <a:stretch/>
        </p:blipFill>
        <p:spPr bwMode="auto">
          <a:xfrm>
            <a:off x="7528719" y="3428999"/>
            <a:ext cx="3362571" cy="62637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80319" y="1981200"/>
            <a:ext cx="9067800" cy="1846659"/>
          </a:xfrm>
          <a:prstGeom prst="rect">
            <a:avLst/>
          </a:prstGeom>
          <a:noFill/>
        </p:spPr>
        <p:txBody>
          <a:bodyPr wrap="square" rtlCol="0">
            <a:spAutoFit/>
          </a:bodyPr>
          <a:lstStyle/>
          <a:p>
            <a:pPr marL="685800" indent="-685800">
              <a:buFont typeface="Arial" panose="020B0604020202020204" pitchFamily="34" charset="0"/>
              <a:buChar char="•"/>
            </a:pPr>
            <a:r>
              <a:rPr lang="en-US" sz="3800" dirty="0">
                <a:effectLst/>
                <a:latin typeface="Myriad Pro" pitchFamily="34" charset="0"/>
              </a:rPr>
              <a:t>Property Inspections</a:t>
            </a:r>
          </a:p>
          <a:p>
            <a:pPr marL="1600200" lvl="4" indent="-685800">
              <a:buFont typeface="Arial" panose="020B0604020202020204" pitchFamily="34" charset="0"/>
              <a:buChar char="•"/>
            </a:pPr>
            <a:r>
              <a:rPr lang="en-US" sz="3800" dirty="0">
                <a:effectLst/>
                <a:latin typeface="Myriad Pro" pitchFamily="34" charset="0"/>
              </a:rPr>
              <a:t>Distribute post flood information</a:t>
            </a:r>
          </a:p>
          <a:p>
            <a:pPr marL="685800" indent="-685800">
              <a:buFont typeface="Arial" panose="020B0604020202020204" pitchFamily="34" charset="0"/>
              <a:buChar char="•"/>
            </a:pPr>
            <a:r>
              <a:rPr lang="en-US" sz="3800" dirty="0">
                <a:effectLst/>
                <a:latin typeface="Myriad Pro" pitchFamily="34" charset="0"/>
              </a:rPr>
              <a:t>Damage assessments</a:t>
            </a:r>
          </a:p>
        </p:txBody>
      </p:sp>
      <p:pic>
        <p:nvPicPr>
          <p:cNvPr id="7" name="Picture 4" descr="Z:\USERS\CD Shared\Floodplain\2016 Flood\Inspection Pictures\David\20160926_15343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9574"/>
          <a:stretch/>
        </p:blipFill>
        <p:spPr bwMode="auto">
          <a:xfrm>
            <a:off x="11990387" y="4088211"/>
            <a:ext cx="4343400" cy="5589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Z:\USERS\CD Shared\Floodplain\2016 Flood\Inspection Pictures\20160928_0946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09434" y="762000"/>
            <a:ext cx="5705307" cy="356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813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074" name="Picture 2" descr="C:\Users\justinp\Desktop\Main Street Photos\July 24\104_01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21564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4098" name="Picture 2" descr="C:\Users\justinp\Desktop\Main Street Photos\July30\100_01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01517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5122" name="Picture 2" descr="C:\Users\justinp\Desktop\Main Street Photos\Aug 8\100_01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67532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146" name="Picture 2" descr="C:\Users\justinp\Desktop\Main Street Photos\Aug 13\100_0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6214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7170" name="Picture 2" descr="C:\Users\justinp\Desktop\Main Street Photos\Aug 20\100_02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771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8194" name="Picture 2" descr="C:\Users\justinp\Desktop\Main Street Photos\Aug 27\100_02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5832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11266" name="Picture 2" descr="C:\Users\justinp\Desktop\Main Street Photos\Sept4\102_02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04672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9218" name="Picture 2" descr="C:\Users\justinp\Desktop\Main Street Photos\Sept11\000_0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77486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10242" name="Picture 2" descr="C:\Users\justinp\Desktop\Main Street Photos\Sept17\102_02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95418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Users\justinp\Desktop\Main Street Photos\Sept26\102_02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81783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3150" y="1857374"/>
            <a:ext cx="10316369" cy="6592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519" y="2133600"/>
            <a:ext cx="10147674" cy="630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32719" y="838200"/>
            <a:ext cx="10820400" cy="830997"/>
          </a:xfrm>
          <a:prstGeom prst="rect">
            <a:avLst/>
          </a:prstGeom>
          <a:noFill/>
        </p:spPr>
        <p:txBody>
          <a:bodyPr wrap="square" rtlCol="0">
            <a:spAutoFit/>
          </a:bodyPr>
          <a:lstStyle/>
          <a:p>
            <a:r>
              <a:rPr lang="en-US" sz="4800" b="1" dirty="0">
                <a:effectLst/>
                <a:latin typeface="Myriad Pro" pitchFamily="34" charset="0"/>
              </a:rPr>
              <a:t>Cedar Falls Flood Buyout Program</a:t>
            </a:r>
            <a:endParaRPr lang="en-US" sz="3600" dirty="0">
              <a:effectLst/>
              <a:latin typeface="Myriad Pro" pitchFamily="34" charset="0"/>
            </a:endParaRPr>
          </a:p>
        </p:txBody>
      </p:sp>
      <p:sp>
        <p:nvSpPr>
          <p:cNvPr id="11" name="TextBox 10"/>
          <p:cNvSpPr txBox="1"/>
          <p:nvPr/>
        </p:nvSpPr>
        <p:spPr>
          <a:xfrm>
            <a:off x="1585119" y="2286000"/>
            <a:ext cx="6172200" cy="5940088"/>
          </a:xfrm>
          <a:prstGeom prst="rect">
            <a:avLst/>
          </a:prstGeom>
          <a:noFill/>
        </p:spPr>
        <p:txBody>
          <a:bodyPr wrap="square" rtlCol="0">
            <a:spAutoFit/>
          </a:bodyPr>
          <a:lstStyle/>
          <a:p>
            <a:pPr marL="571500" indent="-571500">
              <a:buFont typeface="Arial" panose="020B0604020202020204" pitchFamily="34" charset="0"/>
              <a:buChar char="•"/>
            </a:pPr>
            <a:r>
              <a:rPr lang="en-US" sz="3800" dirty="0">
                <a:effectLst/>
                <a:latin typeface="Myriad Pro"/>
              </a:rPr>
              <a:t>1993 = 100 properties</a:t>
            </a:r>
          </a:p>
          <a:p>
            <a:pPr marL="571500" indent="-571500">
              <a:buFont typeface="Arial" panose="020B0604020202020204" pitchFamily="34" charset="0"/>
              <a:buChar char="•"/>
            </a:pPr>
            <a:r>
              <a:rPr lang="en-US" sz="3800" dirty="0">
                <a:effectLst/>
                <a:latin typeface="Myriad Pro"/>
              </a:rPr>
              <a:t>1999 = 65 properties</a:t>
            </a:r>
          </a:p>
          <a:p>
            <a:pPr marL="571500" indent="-571500">
              <a:buFont typeface="Arial" panose="020B0604020202020204" pitchFamily="34" charset="0"/>
              <a:buChar char="•"/>
            </a:pPr>
            <a:r>
              <a:rPr lang="en-US" sz="3800" dirty="0">
                <a:effectLst/>
                <a:latin typeface="Myriad Pro"/>
              </a:rPr>
              <a:t>2008 = 171 properties</a:t>
            </a:r>
          </a:p>
          <a:p>
            <a:pPr marL="571500" indent="-571500">
              <a:buFont typeface="Arial" panose="020B0604020202020204" pitchFamily="34" charset="0"/>
              <a:buChar char="•"/>
            </a:pPr>
            <a:r>
              <a:rPr lang="en-US" sz="3800" dirty="0">
                <a:effectLst/>
                <a:latin typeface="Myriad Pro"/>
              </a:rPr>
              <a:t>2017 = 13 properties</a:t>
            </a:r>
          </a:p>
          <a:p>
            <a:pPr marL="571500" indent="-571500">
              <a:buFont typeface="Arial" panose="020B0604020202020204" pitchFamily="34" charset="0"/>
              <a:buChar char="•"/>
            </a:pPr>
            <a:endParaRPr lang="en-US" sz="3800" dirty="0">
              <a:effectLst/>
              <a:latin typeface="Myriad Pro"/>
            </a:endParaRPr>
          </a:p>
          <a:p>
            <a:pPr marL="571500" indent="-571500">
              <a:buFont typeface="Arial" panose="020B0604020202020204" pitchFamily="34" charset="0"/>
              <a:buChar char="•"/>
            </a:pPr>
            <a:r>
              <a:rPr lang="en-US" sz="3800" dirty="0">
                <a:effectLst/>
                <a:latin typeface="Myriad Pro"/>
              </a:rPr>
              <a:t>Residential = 331</a:t>
            </a:r>
          </a:p>
          <a:p>
            <a:pPr marL="571500" indent="-571500">
              <a:buFont typeface="Arial" panose="020B0604020202020204" pitchFamily="34" charset="0"/>
              <a:buChar char="•"/>
            </a:pPr>
            <a:r>
              <a:rPr lang="en-US" sz="3800" dirty="0">
                <a:effectLst/>
                <a:latin typeface="Myriad Pro"/>
              </a:rPr>
              <a:t>Vacant Lots = 5</a:t>
            </a:r>
          </a:p>
          <a:p>
            <a:pPr marL="571500" indent="-571500">
              <a:buFont typeface="Arial" panose="020B0604020202020204" pitchFamily="34" charset="0"/>
              <a:buChar char="•"/>
            </a:pPr>
            <a:r>
              <a:rPr lang="en-US" sz="3800" dirty="0">
                <a:effectLst/>
                <a:latin typeface="Myriad Pro"/>
              </a:rPr>
              <a:t>Commercial = 11</a:t>
            </a:r>
          </a:p>
          <a:p>
            <a:pPr marL="571500" indent="-571500">
              <a:buFont typeface="Arial" panose="020B0604020202020204" pitchFamily="34" charset="0"/>
              <a:buChar char="•"/>
            </a:pPr>
            <a:r>
              <a:rPr lang="en-US" sz="3800" dirty="0">
                <a:effectLst/>
                <a:latin typeface="Myriad Pro"/>
              </a:rPr>
              <a:t>Mobile Home Parks = 2</a:t>
            </a:r>
          </a:p>
          <a:p>
            <a:pPr marL="571500" indent="-571500">
              <a:buFont typeface="Arial" panose="020B0604020202020204" pitchFamily="34" charset="0"/>
              <a:buChar char="•"/>
            </a:pPr>
            <a:r>
              <a:rPr lang="en-US" sz="3800" dirty="0">
                <a:effectLst/>
                <a:latin typeface="Myriad Pro"/>
              </a:rPr>
              <a:t>Total = 349</a:t>
            </a:r>
            <a:endParaRPr lang="en-US" sz="3800" dirty="0">
              <a:effectLst/>
              <a:latin typeface="Myriad Pro" pitchFamily="34" charset="0"/>
            </a:endParaRPr>
          </a:p>
        </p:txBody>
      </p:sp>
    </p:spTree>
    <p:extLst>
      <p:ext uri="{BB962C8B-B14F-4D97-AF65-F5344CB8AC3E}">
        <p14:creationId xmlns:p14="http://schemas.microsoft.com/office/powerpoint/2010/main" val="2500209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C:\Users\justinp\Desktop\Main Street Photos\Oct6\102_02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20" y="0"/>
            <a:ext cx="13411199"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20889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C:\Users\justinp\Desktop\Main Street Photos\Oct9\102_0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98655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C:\Users\justinp\Desktop\Main Street Photos\Oct16\102_02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67796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C:\Users\justinp\Desktop\Main Street Photos\Oct31\102_02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7872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descr="C:\Users\justinp\Desktop\Main Street Photos\Nov7\100_22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7119" y="1"/>
            <a:ext cx="13411200" cy="1005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43645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F:\DCIM\100KM575\100_24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7119" y="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64401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1199" y="1564641"/>
            <a:ext cx="11399520" cy="3022177"/>
          </a:xfrm>
        </p:spPr>
        <p:txBody>
          <a:bodyPr>
            <a:normAutofit fontScale="90000"/>
          </a:bodyPr>
          <a:lstStyle/>
          <a:p>
            <a:r>
              <a:rPr lang="en-US" dirty="0"/>
              <a:t>Floodplain Management Success</a:t>
            </a:r>
            <a:br>
              <a:rPr lang="en-US" dirty="0"/>
            </a:br>
            <a:br>
              <a:rPr lang="en-US" dirty="0"/>
            </a:br>
            <a:r>
              <a:rPr lang="en-US" dirty="0"/>
              <a:t>Cape Girardeau, MO</a:t>
            </a:r>
          </a:p>
        </p:txBody>
      </p:sp>
      <p:sp>
        <p:nvSpPr>
          <p:cNvPr id="3" name="TextBox 2"/>
          <p:cNvSpPr txBox="1"/>
          <p:nvPr/>
        </p:nvSpPr>
        <p:spPr>
          <a:xfrm>
            <a:off x="4739387" y="7152640"/>
            <a:ext cx="8829040" cy="1311128"/>
          </a:xfrm>
          <a:prstGeom prst="rect">
            <a:avLst/>
          </a:prstGeom>
          <a:noFill/>
        </p:spPr>
        <p:txBody>
          <a:bodyPr wrap="square" rtlCol="0">
            <a:spAutoFit/>
          </a:bodyPr>
          <a:lstStyle/>
          <a:p>
            <a:pPr algn="ctr" defTabSz="1341150" fontAlgn="auto">
              <a:spcBef>
                <a:spcPts val="0"/>
              </a:spcBef>
              <a:spcAft>
                <a:spcPts val="0"/>
              </a:spcAft>
            </a:pPr>
            <a:r>
              <a:rPr kumimoji="0" lang="en-US" sz="2640" dirty="0">
                <a:solidFill>
                  <a:prstClr val="white"/>
                </a:solidFill>
                <a:effectLst/>
                <a:latin typeface="Constantia"/>
                <a:cs typeface="+mn-cs"/>
              </a:rPr>
              <a:t> Stan Polivick, P.E., </a:t>
            </a:r>
          </a:p>
          <a:p>
            <a:pPr algn="ctr" defTabSz="1341150" fontAlgn="auto">
              <a:spcBef>
                <a:spcPts val="0"/>
              </a:spcBef>
              <a:spcAft>
                <a:spcPts val="0"/>
              </a:spcAft>
            </a:pPr>
            <a:r>
              <a:rPr kumimoji="0" lang="en-US" sz="2640" dirty="0">
                <a:solidFill>
                  <a:prstClr val="white"/>
                </a:solidFill>
                <a:effectLst/>
                <a:latin typeface="Constantia"/>
                <a:cs typeface="+mn-cs"/>
              </a:rPr>
              <a:t>Public Works Director</a:t>
            </a:r>
          </a:p>
          <a:p>
            <a:pPr algn="ctr" defTabSz="1341150" fontAlgn="auto">
              <a:spcBef>
                <a:spcPts val="0"/>
              </a:spcBef>
              <a:spcAft>
                <a:spcPts val="0"/>
              </a:spcAft>
            </a:pPr>
            <a:endParaRPr kumimoji="0" lang="en-US" sz="2640" dirty="0">
              <a:solidFill>
                <a:prstClr val="white"/>
              </a:solidFill>
              <a:effectLst/>
              <a:latin typeface="Constantia"/>
              <a:cs typeface="+mn-cs"/>
            </a:endParaRPr>
          </a:p>
        </p:txBody>
      </p:sp>
    </p:spTree>
    <p:extLst>
      <p:ext uri="{BB962C8B-B14F-4D97-AF65-F5344CB8AC3E}">
        <p14:creationId xmlns:p14="http://schemas.microsoft.com/office/powerpoint/2010/main" val="3310575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u="sng" dirty="0"/>
              <a:t>Cape Girardeau, Mo</a:t>
            </a:r>
          </a:p>
        </p:txBody>
      </p:sp>
      <p:sp>
        <p:nvSpPr>
          <p:cNvPr id="4" name="Content Placeholder 3"/>
          <p:cNvSpPr>
            <a:spLocks noGrp="1"/>
          </p:cNvSpPr>
          <p:nvPr>
            <p:ph idx="1"/>
          </p:nvPr>
        </p:nvSpPr>
        <p:spPr/>
        <p:txBody>
          <a:bodyPr>
            <a:normAutofit/>
          </a:bodyPr>
          <a:lstStyle/>
          <a:p>
            <a:r>
              <a:rPr lang="en-US" sz="4693" dirty="0"/>
              <a:t>Founded  late 1700’s</a:t>
            </a:r>
          </a:p>
          <a:p>
            <a:r>
              <a:rPr lang="en-US" sz="4693" dirty="0"/>
              <a:t>West bank of Mississippi River</a:t>
            </a:r>
          </a:p>
          <a:p>
            <a:r>
              <a:rPr lang="en-US" sz="4693" dirty="0"/>
              <a:t>Midway between St. Louis and Memphis</a:t>
            </a:r>
          </a:p>
          <a:p>
            <a:r>
              <a:rPr lang="en-US" sz="4693" dirty="0"/>
              <a:t>38,000 population </a:t>
            </a:r>
          </a:p>
          <a:p>
            <a:r>
              <a:rPr lang="en-US" sz="4693" dirty="0"/>
              <a:t>SEMO University, 2 hospitals, some light industry, regional retail center </a:t>
            </a:r>
          </a:p>
          <a:p>
            <a:endParaRPr lang="en-US" sz="4693" dirty="0"/>
          </a:p>
        </p:txBody>
      </p:sp>
    </p:spTree>
    <p:extLst>
      <p:ext uri="{BB962C8B-B14F-4D97-AF65-F5344CB8AC3E}">
        <p14:creationId xmlns:p14="http://schemas.microsoft.com/office/powerpoint/2010/main" val="35199650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Flooding Exposure</a:t>
            </a:r>
          </a:p>
        </p:txBody>
      </p:sp>
      <p:sp>
        <p:nvSpPr>
          <p:cNvPr id="4" name="Content Placeholder 3"/>
          <p:cNvSpPr>
            <a:spLocks noGrp="1"/>
          </p:cNvSpPr>
          <p:nvPr>
            <p:ph idx="1"/>
          </p:nvPr>
        </p:nvSpPr>
        <p:spPr/>
        <p:txBody>
          <a:bodyPr>
            <a:normAutofit/>
          </a:bodyPr>
          <a:lstStyle/>
          <a:p>
            <a:r>
              <a:rPr lang="en-US" sz="4693" dirty="0"/>
              <a:t>River Flooding</a:t>
            </a:r>
          </a:p>
          <a:p>
            <a:pPr lvl="1"/>
            <a:r>
              <a:rPr lang="en-US" sz="4400" dirty="0"/>
              <a:t>River front about 3 miles long</a:t>
            </a:r>
          </a:p>
          <a:p>
            <a:pPr lvl="1"/>
            <a:endParaRPr lang="en-US" sz="4400" dirty="0"/>
          </a:p>
          <a:p>
            <a:r>
              <a:rPr lang="en-US" sz="4693" dirty="0"/>
              <a:t>Significant River Floods </a:t>
            </a:r>
          </a:p>
          <a:p>
            <a:pPr marL="536460" lvl="1" indent="0">
              <a:buNone/>
            </a:pPr>
            <a:r>
              <a:rPr lang="en-US" sz="2640" dirty="0"/>
              <a:t>     (10 </a:t>
            </a:r>
            <a:r>
              <a:rPr lang="en-US" sz="2640" dirty="0" err="1"/>
              <a:t>ft</a:t>
            </a:r>
            <a:r>
              <a:rPr lang="en-US" sz="2640" dirty="0"/>
              <a:t> above flood stage or higher)</a:t>
            </a:r>
          </a:p>
          <a:p>
            <a:pPr lvl="1"/>
            <a:r>
              <a:rPr lang="en-US" sz="4400" dirty="0"/>
              <a:t>1993, 1995, 1997, 2011, 2013, 2016, 2017</a:t>
            </a:r>
          </a:p>
          <a:p>
            <a:pPr lvl="1"/>
            <a:endParaRPr lang="en-US" sz="4400" dirty="0"/>
          </a:p>
          <a:p>
            <a:pPr lvl="1"/>
            <a:endParaRPr lang="en-US" sz="4400" dirty="0"/>
          </a:p>
          <a:p>
            <a:endParaRPr lang="en-US" sz="4693" dirty="0"/>
          </a:p>
        </p:txBody>
      </p:sp>
    </p:spTree>
    <p:extLst>
      <p:ext uri="{BB962C8B-B14F-4D97-AF65-F5344CB8AC3E}">
        <p14:creationId xmlns:p14="http://schemas.microsoft.com/office/powerpoint/2010/main" val="108682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7679" y="447040"/>
            <a:ext cx="12070080" cy="1229360"/>
          </a:xfrm>
        </p:spPr>
        <p:txBody>
          <a:bodyPr/>
          <a:lstStyle/>
          <a:p>
            <a:r>
              <a:rPr lang="en-US" dirty="0"/>
              <a:t>Riverfront Floodwall</a:t>
            </a:r>
          </a:p>
        </p:txBody>
      </p:sp>
      <p:sp>
        <p:nvSpPr>
          <p:cNvPr id="4" name="Content Placeholder 3"/>
          <p:cNvSpPr>
            <a:spLocks noGrp="1"/>
          </p:cNvSpPr>
          <p:nvPr>
            <p:ph idx="1"/>
          </p:nvPr>
        </p:nvSpPr>
        <p:spPr>
          <a:xfrm>
            <a:off x="3129439" y="1676400"/>
            <a:ext cx="12070080" cy="6705600"/>
          </a:xfrm>
        </p:spPr>
        <p:txBody>
          <a:bodyPr>
            <a:normAutofit/>
          </a:bodyPr>
          <a:lstStyle/>
          <a:p>
            <a:r>
              <a:rPr lang="en-US" sz="4693" dirty="0"/>
              <a:t>Prior to the early 1960’s the riverfront in downtown Cape Girardeau was unprotected from flood waters.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559" y="3911599"/>
            <a:ext cx="9052560" cy="551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346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199" y="706457"/>
            <a:ext cx="11033920" cy="8894743"/>
          </a:xfrm>
          <a:prstGeom prst="rect">
            <a:avLst/>
          </a:prstGeom>
          <a:noFill/>
        </p:spPr>
        <p:txBody>
          <a:bodyPr wrap="square" rtlCol="0">
            <a:spAutoFit/>
          </a:bodyPr>
          <a:lstStyle/>
          <a:p>
            <a:r>
              <a:rPr lang="en-US" sz="4000" b="1" dirty="0">
                <a:effectLst/>
                <a:latin typeface="Myriad Pro" pitchFamily="34" charset="0"/>
              </a:rPr>
              <a:t>Ordinance Amendments</a:t>
            </a:r>
          </a:p>
          <a:p>
            <a:pPr marL="571500" indent="-571500">
              <a:buFont typeface="Arial" panose="020B0604020202020204" pitchFamily="34" charset="0"/>
              <a:buChar char="•"/>
            </a:pPr>
            <a:r>
              <a:rPr lang="en-US" sz="3800" dirty="0">
                <a:effectLst/>
                <a:latin typeface="Myriad Pro" pitchFamily="34" charset="0"/>
              </a:rPr>
              <a:t>Lowest floor @ 500 year flood elevation + 1 foot</a:t>
            </a:r>
          </a:p>
          <a:p>
            <a:pPr marL="571500" indent="-571500">
              <a:buFont typeface="Arial" panose="020B0604020202020204" pitchFamily="34" charset="0"/>
              <a:buChar char="•"/>
            </a:pPr>
            <a:r>
              <a:rPr lang="en-US" sz="3800" dirty="0">
                <a:effectLst/>
                <a:latin typeface="Myriad Pro" pitchFamily="34" charset="0"/>
              </a:rPr>
              <a:t>Limit fill activity in SFHA</a:t>
            </a:r>
          </a:p>
          <a:p>
            <a:pPr marL="1943100" lvl="3" indent="-571500">
              <a:buFont typeface="Arial" panose="020B0604020202020204" pitchFamily="34" charset="0"/>
              <a:buChar char="•"/>
            </a:pPr>
            <a:r>
              <a:rPr lang="en-US" sz="3800" dirty="0">
                <a:effectLst/>
                <a:latin typeface="Myriad Pro" pitchFamily="34" charset="0"/>
              </a:rPr>
              <a:t>3 foot maximum fill height</a:t>
            </a:r>
          </a:p>
          <a:p>
            <a:pPr marL="1943100" lvl="3" indent="-571500">
              <a:buFont typeface="Arial" panose="020B0604020202020204" pitchFamily="34" charset="0"/>
              <a:buChar char="•"/>
            </a:pPr>
            <a:r>
              <a:rPr lang="en-US" sz="3800" dirty="0">
                <a:effectLst/>
                <a:latin typeface="Myriad Pro" pitchFamily="34" charset="0"/>
              </a:rPr>
              <a:t>1/3 of the lot area</a:t>
            </a:r>
          </a:p>
          <a:p>
            <a:pPr marL="1943100" lvl="3" indent="-571500">
              <a:buFont typeface="Arial" panose="020B0604020202020204" pitchFamily="34" charset="0"/>
              <a:buChar char="•"/>
            </a:pPr>
            <a:r>
              <a:rPr lang="en-US" sz="3800" dirty="0">
                <a:effectLst/>
                <a:latin typeface="Myriad Pro" pitchFamily="34" charset="0"/>
              </a:rPr>
              <a:t>No LOMRs</a:t>
            </a:r>
          </a:p>
          <a:p>
            <a:pPr marL="571500" indent="-571500">
              <a:buFont typeface="Arial" panose="020B0604020202020204" pitchFamily="34" charset="0"/>
              <a:buChar char="•"/>
            </a:pPr>
            <a:r>
              <a:rPr lang="en-US" sz="3800" dirty="0">
                <a:effectLst/>
                <a:latin typeface="Myriad Pro" pitchFamily="34" charset="0"/>
              </a:rPr>
              <a:t>Limit platting of lot in SFHA</a:t>
            </a:r>
          </a:p>
          <a:p>
            <a:pPr marL="571500" indent="-571500">
              <a:buFont typeface="Arial" panose="020B0604020202020204" pitchFamily="34" charset="0"/>
              <a:buChar char="•"/>
            </a:pPr>
            <a:r>
              <a:rPr lang="en-US" sz="3800" dirty="0">
                <a:effectLst/>
                <a:latin typeface="Myriad Pro" pitchFamily="34" charset="0"/>
              </a:rPr>
              <a:t>Subdivision Ordinance (grading, stormwater detention)</a:t>
            </a:r>
          </a:p>
          <a:p>
            <a:endParaRPr lang="en-US" sz="3800" dirty="0">
              <a:effectLst/>
              <a:latin typeface="Myriad Pro" pitchFamily="34" charset="0"/>
            </a:endParaRPr>
          </a:p>
          <a:p>
            <a:r>
              <a:rPr lang="en-US" sz="3800" b="1" dirty="0">
                <a:effectLst/>
                <a:latin typeface="Myriad Pro" pitchFamily="34" charset="0"/>
              </a:rPr>
              <a:t>Local Projects</a:t>
            </a:r>
          </a:p>
          <a:p>
            <a:r>
              <a:rPr lang="en-US" sz="3800" dirty="0">
                <a:effectLst/>
                <a:latin typeface="Myriad Pro" pitchFamily="34" charset="0"/>
              </a:rPr>
              <a:t>Public Alleyway Projects</a:t>
            </a:r>
          </a:p>
          <a:p>
            <a:pPr marL="1028700" lvl="1" indent="-571500">
              <a:buFont typeface="Arial" panose="020B0604020202020204" pitchFamily="34" charset="0"/>
              <a:buChar char="•"/>
            </a:pPr>
            <a:r>
              <a:rPr lang="en-US" sz="3800" dirty="0">
                <a:effectLst/>
                <a:latin typeface="Myriad Pro" pitchFamily="34" charset="0"/>
              </a:rPr>
              <a:t>Permeable pavers</a:t>
            </a:r>
          </a:p>
          <a:p>
            <a:pPr marL="1028700" lvl="1" indent="-571500">
              <a:buFont typeface="Arial" panose="020B0604020202020204" pitchFamily="34" charset="0"/>
              <a:buChar char="•"/>
            </a:pPr>
            <a:r>
              <a:rPr lang="en-US" sz="3800" dirty="0">
                <a:effectLst/>
                <a:latin typeface="Myriad Pro" pitchFamily="34" charset="0"/>
              </a:rPr>
              <a:t>Stormwater control</a:t>
            </a:r>
          </a:p>
          <a:p>
            <a:r>
              <a:rPr lang="en-US" sz="3800" dirty="0">
                <a:effectLst/>
                <a:latin typeface="Myriad Pro" pitchFamily="34" charset="0"/>
              </a:rPr>
              <a:t>Biocells installed as a part of the road project</a:t>
            </a:r>
          </a:p>
        </p:txBody>
      </p:sp>
      <p:pic>
        <p:nvPicPr>
          <p:cNvPr id="5"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3053" b="17398"/>
          <a:stretch/>
        </p:blipFill>
        <p:spPr bwMode="auto">
          <a:xfrm>
            <a:off x="12580938" y="1253698"/>
            <a:ext cx="4724400" cy="395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7538" y="5288220"/>
            <a:ext cx="525780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679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Riverfront Floodwall</a:t>
            </a:r>
          </a:p>
        </p:txBody>
      </p:sp>
      <p:sp>
        <p:nvSpPr>
          <p:cNvPr id="4" name="Content Placeholder 3"/>
          <p:cNvSpPr>
            <a:spLocks noGrp="1"/>
          </p:cNvSpPr>
          <p:nvPr>
            <p:ph idx="1"/>
          </p:nvPr>
        </p:nvSpPr>
        <p:spPr/>
        <p:txBody>
          <a:bodyPr>
            <a:normAutofit/>
          </a:bodyPr>
          <a:lstStyle/>
          <a:p>
            <a:r>
              <a:rPr lang="en-US" sz="4107" dirty="0"/>
              <a:t>Early 1950’s - Two levee districts formed along the downtown riverfront.  </a:t>
            </a:r>
          </a:p>
          <a:p>
            <a:r>
              <a:rPr lang="en-US" sz="4107" dirty="0"/>
              <a:t>Successfully engaged the Corps of Engineers for funding and construction of a floodwall and levee system.</a:t>
            </a:r>
          </a:p>
          <a:p>
            <a:r>
              <a:rPr lang="en-US" sz="4107" dirty="0"/>
              <a:t>Construction began 1958, completed 1964</a:t>
            </a:r>
          </a:p>
          <a:p>
            <a:r>
              <a:rPr lang="en-US" sz="4107" dirty="0"/>
              <a:t>Did not include areas upstream and downstream of downtown area.</a:t>
            </a:r>
          </a:p>
        </p:txBody>
      </p:sp>
    </p:spTree>
    <p:extLst>
      <p:ext uri="{BB962C8B-B14F-4D97-AF65-F5344CB8AC3E}">
        <p14:creationId xmlns:p14="http://schemas.microsoft.com/office/powerpoint/2010/main" val="14723182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7679" y="447040"/>
            <a:ext cx="12070080" cy="1117600"/>
          </a:xfrm>
        </p:spPr>
        <p:txBody>
          <a:bodyPr/>
          <a:lstStyle/>
          <a:p>
            <a:r>
              <a:rPr lang="en-US" dirty="0"/>
              <a:t>Riverfront Floodwall</a:t>
            </a:r>
          </a:p>
        </p:txBody>
      </p:sp>
      <p:pic>
        <p:nvPicPr>
          <p:cNvPr id="4" name="Picture 2" descr="Q:\stan\Flood Dec 2015\FEMA Conf May 2017\Floodwall Pics  2-25-13 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2240" y="3092871"/>
            <a:ext cx="8291778" cy="62192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99999" y="1452881"/>
            <a:ext cx="11176001" cy="1356397"/>
          </a:xfrm>
          <a:prstGeom prst="rect">
            <a:avLst/>
          </a:prstGeom>
          <a:noFill/>
        </p:spPr>
        <p:txBody>
          <a:bodyPr wrap="square" rtlCol="0">
            <a:spAutoFit/>
          </a:bodyPr>
          <a:lstStyle/>
          <a:p>
            <a:pPr marL="670575" indent="-670575" defTabSz="1341150" fontAlgn="auto">
              <a:spcBef>
                <a:spcPts val="0"/>
              </a:spcBef>
              <a:spcAft>
                <a:spcPts val="0"/>
              </a:spcAft>
              <a:buFont typeface="Arial" panose="020B0604020202020204" pitchFamily="34" charset="0"/>
              <a:buChar char="•"/>
            </a:pPr>
            <a:r>
              <a:rPr kumimoji="0" lang="en-US" sz="4107" dirty="0">
                <a:solidFill>
                  <a:srgbClr val="FEFAC9"/>
                </a:solidFill>
                <a:effectLst/>
                <a:latin typeface="Constantia"/>
                <a:cs typeface="+mn-cs"/>
              </a:rPr>
              <a:t>1.6 mile floodwall / levee protects downtown</a:t>
            </a:r>
          </a:p>
          <a:p>
            <a:pPr marL="670575" indent="-670575" defTabSz="1341150" fontAlgn="auto">
              <a:spcBef>
                <a:spcPts val="0"/>
              </a:spcBef>
              <a:spcAft>
                <a:spcPts val="0"/>
              </a:spcAft>
              <a:buFont typeface="Arial" panose="020B0604020202020204" pitchFamily="34" charset="0"/>
              <a:buChar char="•"/>
            </a:pPr>
            <a:r>
              <a:rPr kumimoji="0" lang="en-US" sz="4107" dirty="0">
                <a:solidFill>
                  <a:srgbClr val="FEFAC9"/>
                </a:solidFill>
                <a:effectLst/>
                <a:latin typeface="Constantia"/>
                <a:cs typeface="+mn-cs"/>
              </a:rPr>
              <a:t>North &amp; South Riverfront still open</a:t>
            </a:r>
          </a:p>
        </p:txBody>
      </p:sp>
    </p:spTree>
    <p:extLst>
      <p:ext uri="{BB962C8B-B14F-4D97-AF65-F5344CB8AC3E}">
        <p14:creationId xmlns:p14="http://schemas.microsoft.com/office/powerpoint/2010/main" val="2833767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nvPr>
        </p:nvGraphicFramePr>
        <p:xfrm>
          <a:off x="2794160" y="1452880"/>
          <a:ext cx="12447965" cy="7040880"/>
        </p:xfrm>
        <a:graphic>
          <a:graphicData uri="http://schemas.openxmlformats.org/presentationml/2006/ole">
            <mc:AlternateContent xmlns:mc="http://schemas.openxmlformats.org/markup-compatibility/2006">
              <mc:Choice xmlns:v="urn:schemas-microsoft-com:vml" Requires="v">
                <p:oleObj spid="_x0000_s1027" name="Acrobat Document" r:id="rId4" imgW="11687087" imgH="6610284" progId="AcroExch.Document.11">
                  <p:embed/>
                </p:oleObj>
              </mc:Choice>
              <mc:Fallback>
                <p:oleObj name="Acrobat Document" r:id="rId4" imgW="11687087" imgH="6610284" progId="AcroExch.Document.11">
                  <p:embed/>
                  <p:pic>
                    <p:nvPicPr>
                      <p:cNvPr id="6" name="Object 5"/>
                      <p:cNvPicPr/>
                      <p:nvPr/>
                    </p:nvPicPr>
                    <p:blipFill>
                      <a:blip r:embed="rId5"/>
                      <a:stretch>
                        <a:fillRect/>
                      </a:stretch>
                    </p:blipFill>
                    <p:spPr>
                      <a:xfrm>
                        <a:off x="2794160" y="1452880"/>
                        <a:ext cx="12447965" cy="7040880"/>
                      </a:xfrm>
                      <a:prstGeom prst="rect">
                        <a:avLst/>
                      </a:prstGeom>
                    </p:spPr>
                  </p:pic>
                </p:oleObj>
              </mc:Fallback>
            </mc:AlternateContent>
          </a:graphicData>
        </a:graphic>
      </p:graphicFrame>
      <p:sp>
        <p:nvSpPr>
          <p:cNvPr id="7" name="TextBox 6"/>
          <p:cNvSpPr txBox="1"/>
          <p:nvPr/>
        </p:nvSpPr>
        <p:spPr>
          <a:xfrm>
            <a:off x="9052719" y="558801"/>
            <a:ext cx="3241040" cy="498598"/>
          </a:xfrm>
          <a:prstGeom prst="rect">
            <a:avLst/>
          </a:prstGeom>
          <a:noFill/>
        </p:spPr>
        <p:txBody>
          <a:bodyPr wrap="square" rtlCol="0">
            <a:spAutoFit/>
          </a:bodyPr>
          <a:lstStyle/>
          <a:p>
            <a:pPr defTabSz="1341150" fontAlgn="auto">
              <a:spcBef>
                <a:spcPts val="0"/>
              </a:spcBef>
              <a:spcAft>
                <a:spcPts val="0"/>
              </a:spcAft>
            </a:pPr>
            <a:r>
              <a:rPr kumimoji="0" lang="en-US" sz="2640" dirty="0">
                <a:solidFill>
                  <a:prstClr val="white"/>
                </a:solidFill>
                <a:effectLst/>
                <a:latin typeface="Constantia"/>
                <a:cs typeface="+mn-cs"/>
              </a:rPr>
              <a:t>St. Louis,  100 miles</a:t>
            </a:r>
          </a:p>
        </p:txBody>
      </p:sp>
      <p:sp>
        <p:nvSpPr>
          <p:cNvPr id="10" name="TextBox 9"/>
          <p:cNvSpPr txBox="1"/>
          <p:nvPr/>
        </p:nvSpPr>
        <p:spPr>
          <a:xfrm>
            <a:off x="6081590" y="8940801"/>
            <a:ext cx="3241040" cy="498598"/>
          </a:xfrm>
          <a:prstGeom prst="rect">
            <a:avLst/>
          </a:prstGeom>
          <a:noFill/>
        </p:spPr>
        <p:txBody>
          <a:bodyPr wrap="square" rtlCol="0">
            <a:spAutoFit/>
          </a:bodyPr>
          <a:lstStyle/>
          <a:p>
            <a:pPr defTabSz="1341150" fontAlgn="auto">
              <a:spcBef>
                <a:spcPts val="0"/>
              </a:spcBef>
              <a:spcAft>
                <a:spcPts val="0"/>
              </a:spcAft>
            </a:pPr>
            <a:r>
              <a:rPr kumimoji="0" lang="en-US" sz="2640" dirty="0">
                <a:solidFill>
                  <a:prstClr val="white"/>
                </a:solidFill>
                <a:effectLst/>
                <a:latin typeface="Constantia"/>
                <a:cs typeface="+mn-cs"/>
              </a:rPr>
              <a:t>Memphis,  170 miles</a:t>
            </a:r>
          </a:p>
        </p:txBody>
      </p:sp>
      <p:sp>
        <p:nvSpPr>
          <p:cNvPr id="11" name="Down Arrow 10"/>
          <p:cNvSpPr/>
          <p:nvPr/>
        </p:nvSpPr>
        <p:spPr>
          <a:xfrm>
            <a:off x="9322630" y="8940800"/>
            <a:ext cx="400649" cy="67056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fontAlgn="auto">
              <a:spcBef>
                <a:spcPts val="0"/>
              </a:spcBef>
              <a:spcAft>
                <a:spcPts val="0"/>
              </a:spcAft>
            </a:pPr>
            <a:endParaRPr kumimoji="0" lang="en-US" sz="2640">
              <a:solidFill>
                <a:prstClr val="white"/>
              </a:solidFill>
              <a:effectLst/>
              <a:latin typeface="Constantia"/>
            </a:endParaRPr>
          </a:p>
        </p:txBody>
      </p:sp>
      <p:sp>
        <p:nvSpPr>
          <p:cNvPr id="12" name="Up Arrow 11"/>
          <p:cNvSpPr/>
          <p:nvPr/>
        </p:nvSpPr>
        <p:spPr>
          <a:xfrm>
            <a:off x="12181999" y="566058"/>
            <a:ext cx="447040" cy="623237"/>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fontAlgn="auto">
              <a:spcBef>
                <a:spcPts val="0"/>
              </a:spcBef>
              <a:spcAft>
                <a:spcPts val="0"/>
              </a:spcAft>
            </a:pPr>
            <a:endParaRPr kumimoji="0" lang="en-US" sz="2640">
              <a:solidFill>
                <a:prstClr val="white"/>
              </a:solidFill>
              <a:effectLst/>
              <a:latin typeface="Constantia"/>
            </a:endParaRPr>
          </a:p>
        </p:txBody>
      </p:sp>
    </p:spTree>
    <p:extLst>
      <p:ext uri="{BB962C8B-B14F-4D97-AF65-F5344CB8AC3E}">
        <p14:creationId xmlns:p14="http://schemas.microsoft.com/office/powerpoint/2010/main" val="4076272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River Flooding</a:t>
            </a:r>
          </a:p>
        </p:txBody>
      </p:sp>
      <p:sp>
        <p:nvSpPr>
          <p:cNvPr id="4" name="Content Placeholder 3"/>
          <p:cNvSpPr>
            <a:spLocks noGrp="1"/>
          </p:cNvSpPr>
          <p:nvPr>
            <p:ph idx="1"/>
          </p:nvPr>
        </p:nvSpPr>
        <p:spPr/>
        <p:txBody>
          <a:bodyPr>
            <a:normAutofit/>
          </a:bodyPr>
          <a:lstStyle/>
          <a:p>
            <a:r>
              <a:rPr lang="en-US" sz="4693" dirty="0"/>
              <a:t>August 1993  -  severe flooding across the mid-west United States</a:t>
            </a:r>
          </a:p>
          <a:p>
            <a:endParaRPr lang="en-US" sz="4693" dirty="0"/>
          </a:p>
          <a:p>
            <a:r>
              <a:rPr lang="en-US" sz="4693" dirty="0"/>
              <a:t>Cape Girardeau … river reached record stage of 48.5 </a:t>
            </a:r>
            <a:r>
              <a:rPr lang="en-US" sz="4693" dirty="0" err="1"/>
              <a:t>ft</a:t>
            </a:r>
            <a:endParaRPr lang="en-US" sz="4693" dirty="0"/>
          </a:p>
          <a:p>
            <a:pPr lvl="1"/>
            <a:endParaRPr lang="en-US" sz="4400" dirty="0"/>
          </a:p>
        </p:txBody>
      </p:sp>
    </p:spTree>
    <p:extLst>
      <p:ext uri="{BB962C8B-B14F-4D97-AF65-F5344CB8AC3E}">
        <p14:creationId xmlns:p14="http://schemas.microsoft.com/office/powerpoint/2010/main" val="35967398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Red Star Neighborhood       1993</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369" y="2143999"/>
            <a:ext cx="9918700" cy="692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611519" y="7952465"/>
            <a:ext cx="4023360" cy="634020"/>
          </a:xfrm>
          <a:prstGeom prst="rect">
            <a:avLst/>
          </a:prstGeom>
          <a:solidFill>
            <a:schemeClr val="bg1">
              <a:lumMod val="50000"/>
              <a:lumOff val="50000"/>
            </a:schemeClr>
          </a:solidFill>
        </p:spPr>
        <p:txBody>
          <a:bodyPr wrap="square" rtlCol="0">
            <a:spAutoFit/>
          </a:bodyPr>
          <a:lstStyle/>
          <a:p>
            <a:pPr defTabSz="1341150" fontAlgn="auto">
              <a:spcBef>
                <a:spcPts val="0"/>
              </a:spcBef>
              <a:spcAft>
                <a:spcPts val="0"/>
              </a:spcAft>
            </a:pPr>
            <a:r>
              <a:rPr kumimoji="0" lang="en-US" sz="3520" dirty="0">
                <a:solidFill>
                  <a:prstClr val="white"/>
                </a:solidFill>
                <a:effectLst/>
                <a:latin typeface="Constantia"/>
                <a:cs typeface="+mn-cs"/>
              </a:rPr>
              <a:t>River Stage 48.5 </a:t>
            </a:r>
            <a:r>
              <a:rPr kumimoji="0" lang="en-US" sz="3520" dirty="0" err="1">
                <a:solidFill>
                  <a:prstClr val="white"/>
                </a:solidFill>
                <a:effectLst/>
                <a:latin typeface="Constantia"/>
                <a:cs typeface="+mn-cs"/>
              </a:rPr>
              <a:t>ft</a:t>
            </a:r>
            <a:endParaRPr kumimoji="0" lang="en-US" sz="3520" dirty="0">
              <a:solidFill>
                <a:prstClr val="white"/>
              </a:solidFill>
              <a:effectLst/>
              <a:latin typeface="Constantia"/>
              <a:cs typeface="+mn-cs"/>
            </a:endParaRPr>
          </a:p>
        </p:txBody>
      </p:sp>
    </p:spTree>
    <p:extLst>
      <p:ext uri="{BB962C8B-B14F-4D97-AF65-F5344CB8AC3E}">
        <p14:creationId xmlns:p14="http://schemas.microsoft.com/office/powerpoint/2010/main" val="3243045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River Flooding </a:t>
            </a:r>
          </a:p>
        </p:txBody>
      </p:sp>
      <p:sp>
        <p:nvSpPr>
          <p:cNvPr id="4" name="Content Placeholder 3"/>
          <p:cNvSpPr>
            <a:spLocks noGrp="1"/>
          </p:cNvSpPr>
          <p:nvPr>
            <p:ph idx="1"/>
          </p:nvPr>
        </p:nvSpPr>
        <p:spPr/>
        <p:txBody>
          <a:bodyPr>
            <a:normAutofit/>
          </a:bodyPr>
          <a:lstStyle/>
          <a:p>
            <a:r>
              <a:rPr lang="en-US" sz="4693" dirty="0"/>
              <a:t>May 1995 - </a:t>
            </a:r>
            <a:r>
              <a:rPr lang="en-US" sz="4400" dirty="0"/>
              <a:t>Crest  47.0 </a:t>
            </a:r>
            <a:r>
              <a:rPr lang="en-US" sz="4400" dirty="0" err="1"/>
              <a:t>ft</a:t>
            </a:r>
            <a:endParaRPr lang="en-US" sz="4400" dirty="0"/>
          </a:p>
          <a:p>
            <a:endParaRPr lang="en-US" sz="1760" dirty="0"/>
          </a:p>
          <a:p>
            <a:pPr>
              <a:buClr>
                <a:srgbClr val="F3A447"/>
              </a:buClr>
            </a:pPr>
            <a:r>
              <a:rPr lang="en-US" sz="4693" dirty="0">
                <a:solidFill>
                  <a:prstClr val="white"/>
                </a:solidFill>
              </a:rPr>
              <a:t>May 2011 - </a:t>
            </a:r>
            <a:r>
              <a:rPr lang="en-US" sz="4400" dirty="0">
                <a:solidFill>
                  <a:prstClr val="white"/>
                </a:solidFill>
              </a:rPr>
              <a:t>Crest  46.3 </a:t>
            </a:r>
            <a:r>
              <a:rPr lang="en-US" sz="4400" dirty="0" err="1">
                <a:solidFill>
                  <a:prstClr val="white"/>
                </a:solidFill>
              </a:rPr>
              <a:t>ft</a:t>
            </a:r>
            <a:endParaRPr lang="en-US" sz="4400" dirty="0">
              <a:solidFill>
                <a:prstClr val="white"/>
              </a:solidFill>
            </a:endParaRPr>
          </a:p>
          <a:p>
            <a:pPr lvl="1">
              <a:buClr>
                <a:srgbClr val="F3A447"/>
              </a:buClr>
            </a:pPr>
            <a:endParaRPr lang="en-US" sz="1760" dirty="0">
              <a:solidFill>
                <a:prstClr val="white"/>
              </a:solidFill>
            </a:endParaRPr>
          </a:p>
          <a:p>
            <a:pPr>
              <a:buClr>
                <a:srgbClr val="F3A447"/>
              </a:buClr>
            </a:pPr>
            <a:r>
              <a:rPr lang="en-US" sz="4693" dirty="0">
                <a:solidFill>
                  <a:prstClr val="white"/>
                </a:solidFill>
              </a:rPr>
              <a:t>June 2013 - </a:t>
            </a:r>
            <a:r>
              <a:rPr lang="en-US" sz="4400" dirty="0">
                <a:solidFill>
                  <a:prstClr val="white"/>
                </a:solidFill>
              </a:rPr>
              <a:t>Crest  44.5 </a:t>
            </a:r>
            <a:r>
              <a:rPr lang="en-US" sz="4400" dirty="0" err="1">
                <a:solidFill>
                  <a:prstClr val="white"/>
                </a:solidFill>
              </a:rPr>
              <a:t>ft</a:t>
            </a:r>
            <a:endParaRPr lang="en-US" sz="4400" dirty="0">
              <a:solidFill>
                <a:prstClr val="white"/>
              </a:solidFill>
            </a:endParaRPr>
          </a:p>
          <a:p>
            <a:pPr>
              <a:buClr>
                <a:srgbClr val="F3A447"/>
              </a:buClr>
            </a:pPr>
            <a:endParaRPr lang="en-US" sz="1760" dirty="0">
              <a:solidFill>
                <a:prstClr val="white"/>
              </a:solidFill>
            </a:endParaRPr>
          </a:p>
          <a:p>
            <a:pPr>
              <a:buClr>
                <a:srgbClr val="F3A447"/>
              </a:buClr>
            </a:pPr>
            <a:r>
              <a:rPr lang="en-US" sz="4400" dirty="0">
                <a:solidFill>
                  <a:prstClr val="white"/>
                </a:solidFill>
              </a:rPr>
              <a:t>January 2016  -  Crest  48.9 </a:t>
            </a:r>
            <a:r>
              <a:rPr lang="en-US" sz="4400" dirty="0" err="1">
                <a:solidFill>
                  <a:prstClr val="white"/>
                </a:solidFill>
              </a:rPr>
              <a:t>ft</a:t>
            </a:r>
            <a:r>
              <a:rPr lang="en-US" sz="4400" dirty="0">
                <a:solidFill>
                  <a:prstClr val="white"/>
                </a:solidFill>
              </a:rPr>
              <a:t>, a new record</a:t>
            </a:r>
          </a:p>
          <a:p>
            <a:pPr>
              <a:buClr>
                <a:srgbClr val="F3A447"/>
              </a:buClr>
            </a:pPr>
            <a:endParaRPr lang="en-US" sz="1760" dirty="0">
              <a:solidFill>
                <a:prstClr val="white"/>
              </a:solidFill>
            </a:endParaRPr>
          </a:p>
          <a:p>
            <a:pPr>
              <a:buClr>
                <a:srgbClr val="F3A447"/>
              </a:buClr>
            </a:pPr>
            <a:r>
              <a:rPr lang="en-US" sz="4400" dirty="0">
                <a:solidFill>
                  <a:prstClr val="white"/>
                </a:solidFill>
              </a:rPr>
              <a:t>May 2017  -  Crest  45.7 </a:t>
            </a:r>
            <a:r>
              <a:rPr lang="en-US" sz="4400" dirty="0" err="1">
                <a:solidFill>
                  <a:prstClr val="white"/>
                </a:solidFill>
              </a:rPr>
              <a:t>ft</a:t>
            </a:r>
            <a:endParaRPr lang="en-US" sz="4400" dirty="0">
              <a:solidFill>
                <a:prstClr val="white"/>
              </a:solidFill>
            </a:endParaRPr>
          </a:p>
          <a:p>
            <a:pPr lvl="1">
              <a:buClr>
                <a:srgbClr val="F3A447"/>
              </a:buClr>
            </a:pPr>
            <a:endParaRPr lang="en-US" sz="4400" dirty="0">
              <a:solidFill>
                <a:prstClr val="white"/>
              </a:solidFill>
            </a:endParaRPr>
          </a:p>
          <a:p>
            <a:pPr lvl="1">
              <a:buClr>
                <a:srgbClr val="F3A447"/>
              </a:buClr>
            </a:pPr>
            <a:endParaRPr lang="en-US" sz="4400" dirty="0">
              <a:solidFill>
                <a:prstClr val="white"/>
              </a:solidFill>
            </a:endParaRPr>
          </a:p>
        </p:txBody>
      </p:sp>
    </p:spTree>
    <p:extLst>
      <p:ext uri="{BB962C8B-B14F-4D97-AF65-F5344CB8AC3E}">
        <p14:creationId xmlns:p14="http://schemas.microsoft.com/office/powerpoint/2010/main" val="2220371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Floodplain Management</a:t>
            </a:r>
          </a:p>
        </p:txBody>
      </p:sp>
      <p:sp>
        <p:nvSpPr>
          <p:cNvPr id="4" name="Content Placeholder 3"/>
          <p:cNvSpPr>
            <a:spLocks noGrp="1"/>
          </p:cNvSpPr>
          <p:nvPr>
            <p:ph idx="1"/>
          </p:nvPr>
        </p:nvSpPr>
        <p:spPr>
          <a:xfrm>
            <a:off x="3017679" y="2235200"/>
            <a:ext cx="12070080" cy="6705600"/>
          </a:xfrm>
        </p:spPr>
        <p:txBody>
          <a:bodyPr>
            <a:normAutofit/>
          </a:bodyPr>
          <a:lstStyle/>
          <a:p>
            <a:endParaRPr lang="en-US" sz="4693" dirty="0"/>
          </a:p>
          <a:p>
            <a:r>
              <a:rPr lang="en-US" sz="4693" dirty="0"/>
              <a:t>After 1993 Flood residents showed no interest in the FEMA Buy Out Program.</a:t>
            </a:r>
          </a:p>
          <a:p>
            <a:endParaRPr lang="en-US" sz="4693" dirty="0"/>
          </a:p>
          <a:p>
            <a:endParaRPr lang="en-US" sz="1760" dirty="0"/>
          </a:p>
          <a:p>
            <a:r>
              <a:rPr lang="en-US" sz="4693" dirty="0"/>
              <a:t>After 1995 Flood there was a lot of interest!</a:t>
            </a:r>
          </a:p>
          <a:p>
            <a:endParaRPr lang="en-US" sz="1760" dirty="0"/>
          </a:p>
        </p:txBody>
      </p:sp>
    </p:spTree>
    <p:extLst>
      <p:ext uri="{BB962C8B-B14F-4D97-AF65-F5344CB8AC3E}">
        <p14:creationId xmlns:p14="http://schemas.microsoft.com/office/powerpoint/2010/main" val="454512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Floodplain Management</a:t>
            </a:r>
          </a:p>
        </p:txBody>
      </p:sp>
      <p:sp>
        <p:nvSpPr>
          <p:cNvPr id="4" name="Content Placeholder 3"/>
          <p:cNvSpPr>
            <a:spLocks noGrp="1"/>
          </p:cNvSpPr>
          <p:nvPr>
            <p:ph idx="1"/>
          </p:nvPr>
        </p:nvSpPr>
        <p:spPr>
          <a:xfrm>
            <a:off x="3017679" y="2235200"/>
            <a:ext cx="12070080" cy="6705600"/>
          </a:xfrm>
        </p:spPr>
        <p:txBody>
          <a:bodyPr>
            <a:normAutofit/>
          </a:bodyPr>
          <a:lstStyle/>
          <a:p>
            <a:endParaRPr lang="en-US" sz="1760" dirty="0"/>
          </a:p>
          <a:p>
            <a:r>
              <a:rPr lang="en-US" sz="5867" dirty="0"/>
              <a:t>Total of 114 homes bought out. </a:t>
            </a:r>
          </a:p>
          <a:p>
            <a:endParaRPr lang="en-US" sz="5867" dirty="0"/>
          </a:p>
          <a:p>
            <a:r>
              <a:rPr lang="en-US" sz="5867" dirty="0"/>
              <a:t>Two more in process now</a:t>
            </a:r>
          </a:p>
          <a:p>
            <a:endParaRPr lang="en-US" sz="5867" dirty="0"/>
          </a:p>
          <a:p>
            <a:r>
              <a:rPr lang="en-US" sz="6160" dirty="0"/>
              <a:t>About $2.7 million spent to date</a:t>
            </a:r>
          </a:p>
          <a:p>
            <a:pPr lvl="1"/>
            <a:endParaRPr lang="en-US" sz="4400" dirty="0"/>
          </a:p>
        </p:txBody>
      </p:sp>
    </p:spTree>
    <p:extLst>
      <p:ext uri="{BB962C8B-B14F-4D97-AF65-F5344CB8AC3E}">
        <p14:creationId xmlns:p14="http://schemas.microsoft.com/office/powerpoint/2010/main" val="3794952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94159" y="447040"/>
            <a:ext cx="8605520" cy="1788160"/>
          </a:xfrm>
        </p:spPr>
        <p:txBody>
          <a:bodyPr>
            <a:normAutofit/>
          </a:bodyPr>
          <a:lstStyle/>
          <a:p>
            <a:r>
              <a:rPr lang="en-US" dirty="0"/>
              <a:t>Red Star  1993 &amp; 2011</a:t>
            </a:r>
            <a:br>
              <a:rPr lang="en-US" dirty="0"/>
            </a:br>
            <a:r>
              <a:rPr lang="en-US" sz="4693" dirty="0"/>
              <a:t>FEMA Buy Out Area </a:t>
            </a:r>
          </a:p>
        </p:txBody>
      </p:sp>
      <p:pic>
        <p:nvPicPr>
          <p:cNvPr id="14340" name="Picture 4" descr="Q:\stan\Flood Dec 2015\FEMA Conf May 2017\red star mark up 93.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725384" y="2733821"/>
            <a:ext cx="8272569" cy="5800429"/>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Q:\stan\Flood Dec 2015\FEMA Conf May 2017\red star 11 mark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9760" y="1788160"/>
            <a:ext cx="5836560" cy="737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428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75506" y="223520"/>
            <a:ext cx="12070080" cy="1788160"/>
          </a:xfrm>
        </p:spPr>
        <p:txBody>
          <a:bodyPr>
            <a:normAutofit/>
          </a:bodyPr>
          <a:lstStyle/>
          <a:p>
            <a:r>
              <a:rPr lang="en-US" dirty="0" err="1"/>
              <a:t>Smelterville</a:t>
            </a:r>
            <a:r>
              <a:rPr lang="en-US" dirty="0"/>
              <a:t> Neighborhood</a:t>
            </a:r>
          </a:p>
        </p:txBody>
      </p:sp>
      <p:pic>
        <p:nvPicPr>
          <p:cNvPr id="2050" name="Picture 2" descr="Q:\stan\Flood Jan 2016\FEMA Conf May 2017\Smelterville 1993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279" y="2010826"/>
            <a:ext cx="10212333" cy="7276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405519" y="1117600"/>
            <a:ext cx="2570480" cy="634020"/>
          </a:xfrm>
          <a:prstGeom prst="rect">
            <a:avLst/>
          </a:prstGeom>
          <a:noFill/>
        </p:spPr>
        <p:txBody>
          <a:bodyPr wrap="square" rtlCol="0">
            <a:spAutoFit/>
          </a:bodyPr>
          <a:lstStyle/>
          <a:p>
            <a:pPr defTabSz="1341150" fontAlgn="auto">
              <a:spcBef>
                <a:spcPts val="0"/>
              </a:spcBef>
              <a:spcAft>
                <a:spcPts val="0"/>
              </a:spcAft>
            </a:pPr>
            <a:r>
              <a:rPr kumimoji="0" lang="en-US" sz="3520" dirty="0">
                <a:solidFill>
                  <a:prstClr val="white"/>
                </a:solidFill>
                <a:effectLst/>
                <a:latin typeface="Constantia"/>
                <a:cs typeface="+mn-cs"/>
              </a:rPr>
              <a:t>1993 Flood</a:t>
            </a:r>
          </a:p>
        </p:txBody>
      </p:sp>
    </p:spTree>
    <p:extLst>
      <p:ext uri="{BB962C8B-B14F-4D97-AF65-F5344CB8AC3E}">
        <p14:creationId xmlns:p14="http://schemas.microsoft.com/office/powerpoint/2010/main" val="4286651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2720" y="838200"/>
            <a:ext cx="13868399" cy="830997"/>
          </a:xfrm>
          <a:prstGeom prst="rect">
            <a:avLst/>
          </a:prstGeom>
          <a:noFill/>
        </p:spPr>
        <p:txBody>
          <a:bodyPr wrap="square" rtlCol="0">
            <a:spAutoFit/>
          </a:bodyPr>
          <a:lstStyle/>
          <a:p>
            <a:r>
              <a:rPr lang="en-US" sz="4800" b="1" dirty="0">
                <a:effectLst/>
                <a:latin typeface="Myriad Pro" pitchFamily="34" charset="0"/>
              </a:rPr>
              <a:t>Community Rating System</a:t>
            </a:r>
            <a:endParaRPr lang="en-US" sz="3600" dirty="0">
              <a:effectLst/>
              <a:latin typeface="Myriad Pro" pitchFamily="34" charset="0"/>
            </a:endParaRPr>
          </a:p>
        </p:txBody>
      </p:sp>
      <p:sp>
        <p:nvSpPr>
          <p:cNvPr id="5" name="TextBox 4"/>
          <p:cNvSpPr txBox="1"/>
          <p:nvPr/>
        </p:nvSpPr>
        <p:spPr>
          <a:xfrm>
            <a:off x="1737519" y="2819400"/>
            <a:ext cx="14363700" cy="5940088"/>
          </a:xfrm>
          <a:prstGeom prst="rect">
            <a:avLst/>
          </a:prstGeom>
          <a:noFill/>
        </p:spPr>
        <p:txBody>
          <a:bodyPr wrap="square" rtlCol="0">
            <a:spAutoFit/>
          </a:bodyPr>
          <a:lstStyle/>
          <a:p>
            <a:pPr marL="685800" indent="-685800">
              <a:buFont typeface="Arial" panose="020B0604020202020204" pitchFamily="34" charset="0"/>
              <a:buChar char="•"/>
            </a:pPr>
            <a:r>
              <a:rPr lang="en-US" sz="3800" dirty="0">
                <a:effectLst/>
                <a:latin typeface="Myriad Pro" pitchFamily="34" charset="0"/>
              </a:rPr>
              <a:t>Cedar Falls CRS Community – May 2014, Recertified 2017</a:t>
            </a:r>
          </a:p>
          <a:p>
            <a:pPr marL="685800" indent="-685800">
              <a:buFont typeface="Arial" panose="020B0604020202020204" pitchFamily="34" charset="0"/>
              <a:buChar char="•"/>
            </a:pPr>
            <a:r>
              <a:rPr lang="en-US" sz="3800" dirty="0">
                <a:effectLst/>
                <a:latin typeface="Myriad Pro" pitchFamily="34" charset="0"/>
              </a:rPr>
              <a:t>Class 5</a:t>
            </a:r>
          </a:p>
          <a:p>
            <a:pPr marL="685800" indent="-685800">
              <a:buFont typeface="Arial" panose="020B0604020202020204" pitchFamily="34" charset="0"/>
              <a:buChar char="•"/>
            </a:pPr>
            <a:r>
              <a:rPr lang="en-US" sz="3800" dirty="0">
                <a:effectLst/>
                <a:latin typeface="Myriad Pro" pitchFamily="34" charset="0"/>
              </a:rPr>
              <a:t>Awarded points on certain activities</a:t>
            </a:r>
          </a:p>
          <a:p>
            <a:pPr marL="1600200" lvl="2" indent="-685800">
              <a:buFont typeface="Arial" panose="020B0604020202020204" pitchFamily="34" charset="0"/>
              <a:buChar char="•"/>
            </a:pPr>
            <a:r>
              <a:rPr lang="en-US" sz="3800" dirty="0">
                <a:effectLst/>
                <a:latin typeface="Myriad Pro" pitchFamily="34" charset="0"/>
              </a:rPr>
              <a:t>Maintaining flood maps, permits, elevation certificates</a:t>
            </a:r>
          </a:p>
          <a:p>
            <a:pPr marL="1600200" lvl="2" indent="-685800">
              <a:buFont typeface="Arial" panose="020B0604020202020204" pitchFamily="34" charset="0"/>
              <a:buChar char="•"/>
            </a:pPr>
            <a:r>
              <a:rPr lang="en-US" sz="3800" dirty="0">
                <a:effectLst/>
                <a:latin typeface="Myriad Pro" pitchFamily="34" charset="0"/>
              </a:rPr>
              <a:t>Public outreach</a:t>
            </a:r>
          </a:p>
          <a:p>
            <a:pPr marL="1600200" lvl="2" indent="-685800">
              <a:buFont typeface="Arial" panose="020B0604020202020204" pitchFamily="34" charset="0"/>
              <a:buChar char="•"/>
            </a:pPr>
            <a:r>
              <a:rPr lang="en-US" sz="3800" dirty="0">
                <a:effectLst/>
                <a:latin typeface="Myriad Pro" pitchFamily="34" charset="0"/>
              </a:rPr>
              <a:t>Open space preservation (buyouts)</a:t>
            </a:r>
          </a:p>
          <a:p>
            <a:pPr marL="1600200" lvl="2" indent="-685800">
              <a:buFont typeface="Arial" panose="020B0604020202020204" pitchFamily="34" charset="0"/>
              <a:buChar char="•"/>
            </a:pPr>
            <a:r>
              <a:rPr lang="en-US" sz="3800" dirty="0">
                <a:effectLst/>
                <a:latin typeface="Myriad Pro" pitchFamily="34" charset="0"/>
              </a:rPr>
              <a:t>Higher standards</a:t>
            </a:r>
          </a:p>
          <a:p>
            <a:pPr marL="1600200" lvl="2" indent="-685800">
              <a:buFont typeface="Arial" panose="020B0604020202020204" pitchFamily="34" charset="0"/>
              <a:buChar char="•"/>
            </a:pPr>
            <a:r>
              <a:rPr lang="en-US" sz="3800" dirty="0">
                <a:effectLst/>
                <a:latin typeface="Myriad Pro" pitchFamily="34" charset="0"/>
              </a:rPr>
              <a:t>Repetitive Loss Properties</a:t>
            </a:r>
          </a:p>
          <a:p>
            <a:pPr marL="1600200" lvl="2" indent="-685800">
              <a:buFont typeface="Arial" panose="020B0604020202020204" pitchFamily="34" charset="0"/>
              <a:buChar char="•"/>
            </a:pPr>
            <a:r>
              <a:rPr lang="en-US" sz="3800" dirty="0">
                <a:effectLst/>
                <a:latin typeface="Myriad Pro" pitchFamily="34" charset="0"/>
              </a:rPr>
              <a:t>Stormwater management</a:t>
            </a:r>
          </a:p>
          <a:p>
            <a:pPr marL="1600200" lvl="2" indent="-685800">
              <a:buFont typeface="Arial" panose="020B0604020202020204" pitchFamily="34" charset="0"/>
              <a:buChar char="•"/>
            </a:pPr>
            <a:r>
              <a:rPr lang="en-US" sz="3800" dirty="0">
                <a:effectLst/>
                <a:latin typeface="Myriad Pro" pitchFamily="34" charset="0"/>
              </a:rPr>
              <a:t>Floodplain management planning (Hazard Mitigation)</a:t>
            </a:r>
          </a:p>
        </p:txBody>
      </p:sp>
      <p:pic>
        <p:nvPicPr>
          <p:cNvPr id="6" name="Picture 2" descr="Image result for community Rating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2919" y="838200"/>
            <a:ext cx="2514600" cy="193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416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err="1"/>
              <a:t>Smelterville</a:t>
            </a:r>
            <a:r>
              <a:rPr lang="en-US" dirty="0"/>
              <a:t> Neighborhood</a:t>
            </a:r>
          </a:p>
        </p:txBody>
      </p:sp>
      <p:sp>
        <p:nvSpPr>
          <p:cNvPr id="5" name="TextBox 4"/>
          <p:cNvSpPr txBox="1"/>
          <p:nvPr/>
        </p:nvSpPr>
        <p:spPr>
          <a:xfrm>
            <a:off x="12517279" y="894080"/>
            <a:ext cx="2011680" cy="995209"/>
          </a:xfrm>
          <a:prstGeom prst="rect">
            <a:avLst/>
          </a:prstGeom>
          <a:noFill/>
        </p:spPr>
        <p:txBody>
          <a:bodyPr wrap="square" rtlCol="0">
            <a:spAutoFit/>
          </a:bodyPr>
          <a:lstStyle/>
          <a:p>
            <a:pPr defTabSz="1341150" fontAlgn="auto">
              <a:spcBef>
                <a:spcPts val="0"/>
              </a:spcBef>
              <a:spcAft>
                <a:spcPts val="0"/>
              </a:spcAft>
            </a:pPr>
            <a:r>
              <a:rPr kumimoji="0" lang="en-US" sz="5867" spc="-147"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cs typeface="+mn-cs"/>
              </a:rPr>
              <a:t>2018</a:t>
            </a:r>
          </a:p>
        </p:txBody>
      </p:sp>
      <p:graphicFrame>
        <p:nvGraphicFramePr>
          <p:cNvPr id="6" name="Object 5"/>
          <p:cNvGraphicFramePr>
            <a:graphicFrameLocks noChangeAspect="1"/>
          </p:cNvGraphicFramePr>
          <p:nvPr>
            <p:extLst/>
          </p:nvPr>
        </p:nvGraphicFramePr>
        <p:xfrm>
          <a:off x="2794160" y="2123440"/>
          <a:ext cx="12497363" cy="7068820"/>
        </p:xfrm>
        <a:graphic>
          <a:graphicData uri="http://schemas.openxmlformats.org/presentationml/2006/ole">
            <mc:AlternateContent xmlns:mc="http://schemas.openxmlformats.org/markup-compatibility/2006">
              <mc:Choice xmlns:v="urn:schemas-microsoft-com:vml" Requires="v">
                <p:oleObj spid="_x0000_s2051" name="Acrobat Document" r:id="rId4" imgW="11687087" imgH="6610284" progId="AcroExch.Document.11">
                  <p:embed/>
                </p:oleObj>
              </mc:Choice>
              <mc:Fallback>
                <p:oleObj name="Acrobat Document" r:id="rId4" imgW="11687087" imgH="6610284" progId="AcroExch.Document.11">
                  <p:embed/>
                  <p:pic>
                    <p:nvPicPr>
                      <p:cNvPr id="6" name="Object 5"/>
                      <p:cNvPicPr/>
                      <p:nvPr/>
                    </p:nvPicPr>
                    <p:blipFill>
                      <a:blip r:embed="rId5"/>
                      <a:stretch>
                        <a:fillRect/>
                      </a:stretch>
                    </p:blipFill>
                    <p:spPr>
                      <a:xfrm>
                        <a:off x="2794160" y="2123440"/>
                        <a:ext cx="12497363" cy="7068820"/>
                      </a:xfrm>
                      <a:prstGeom prst="rect">
                        <a:avLst/>
                      </a:prstGeom>
                    </p:spPr>
                  </p:pic>
                </p:oleObj>
              </mc:Fallback>
            </mc:AlternateContent>
          </a:graphicData>
        </a:graphic>
      </p:graphicFrame>
    </p:spTree>
    <p:extLst>
      <p:ext uri="{BB962C8B-B14F-4D97-AF65-F5344CB8AC3E}">
        <p14:creationId xmlns:p14="http://schemas.microsoft.com/office/powerpoint/2010/main" val="5186742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Floodplain Management</a:t>
            </a:r>
          </a:p>
        </p:txBody>
      </p:sp>
      <p:sp>
        <p:nvSpPr>
          <p:cNvPr id="4" name="Content Placeholder 3"/>
          <p:cNvSpPr>
            <a:spLocks noGrp="1"/>
          </p:cNvSpPr>
          <p:nvPr>
            <p:ph idx="1"/>
          </p:nvPr>
        </p:nvSpPr>
        <p:spPr/>
        <p:txBody>
          <a:bodyPr>
            <a:normAutofit/>
          </a:bodyPr>
          <a:lstStyle/>
          <a:p>
            <a:r>
              <a:rPr lang="en-US" sz="4693" dirty="0"/>
              <a:t>In addition to FEMA Buyout Program, City relocated two major facilities away from river</a:t>
            </a:r>
          </a:p>
          <a:p>
            <a:pPr lvl="1"/>
            <a:r>
              <a:rPr lang="en-US" sz="4400" dirty="0"/>
              <a:t>Wastewater Treatment Plant</a:t>
            </a:r>
          </a:p>
          <a:p>
            <a:pPr lvl="1"/>
            <a:r>
              <a:rPr lang="en-US" sz="4400" dirty="0"/>
              <a:t>Solid Waste Transfer Station</a:t>
            </a:r>
          </a:p>
        </p:txBody>
      </p:sp>
    </p:spTree>
    <p:extLst>
      <p:ext uri="{BB962C8B-B14F-4D97-AF65-F5344CB8AC3E}">
        <p14:creationId xmlns:p14="http://schemas.microsoft.com/office/powerpoint/2010/main" val="17331603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17217" y="8242505"/>
            <a:ext cx="6146800" cy="1229360"/>
          </a:xfrm>
        </p:spPr>
        <p:txBody>
          <a:bodyPr>
            <a:normAutofit fontScale="90000"/>
          </a:bodyPr>
          <a:lstStyle/>
          <a:p>
            <a:r>
              <a:rPr lang="en-US" sz="4693" dirty="0"/>
              <a:t>New Wastewater  Plant</a:t>
            </a:r>
            <a:br>
              <a:rPr lang="en-US" sz="4693" dirty="0"/>
            </a:br>
            <a:r>
              <a:rPr lang="en-US" sz="4693" dirty="0"/>
              <a:t>away from river</a:t>
            </a:r>
          </a:p>
        </p:txBody>
      </p:sp>
      <p:pic>
        <p:nvPicPr>
          <p:cNvPr id="8194" name="Picture 2" descr="S:\Photographs\2015_update_photos\2015-16_Flood\Stans photos\Old WWTP 1-3-16\IMG_002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17679" y="2235200"/>
            <a:ext cx="5923280" cy="44424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0287" y="3576320"/>
            <a:ext cx="5920661" cy="4442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txBox="1">
            <a:spLocks/>
          </p:cNvSpPr>
          <p:nvPr/>
        </p:nvSpPr>
        <p:spPr>
          <a:xfrm>
            <a:off x="3017679" y="1117600"/>
            <a:ext cx="6305822" cy="894080"/>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defTabSz="1341150" fontAlgn="auto">
              <a:spcAft>
                <a:spcPts val="0"/>
              </a:spcAft>
            </a:pPr>
            <a:r>
              <a:rPr lang="en-US" sz="4693" spc="-147" dirty="0">
                <a:ln w="3200">
                  <a:solidFill>
                    <a:srgbClr val="444D26">
                      <a:shade val="75000"/>
                      <a:alpha val="25000"/>
                    </a:srgbClr>
                  </a:solidFill>
                  <a:prstDash val="solid"/>
                  <a:round/>
                </a:ln>
                <a:latin typeface="Constantia"/>
              </a:rPr>
              <a:t>New Wastewater  Plant</a:t>
            </a:r>
          </a:p>
          <a:p>
            <a:pPr defTabSz="1341150" fontAlgn="auto">
              <a:spcAft>
                <a:spcPts val="0"/>
              </a:spcAft>
            </a:pPr>
            <a:r>
              <a:rPr lang="en-US" sz="4693" spc="-147" dirty="0">
                <a:ln w="3200">
                  <a:solidFill>
                    <a:srgbClr val="444D26">
                      <a:shade val="75000"/>
                      <a:alpha val="25000"/>
                    </a:srgbClr>
                  </a:solidFill>
                  <a:prstDash val="solid"/>
                  <a:round/>
                </a:ln>
                <a:latin typeface="Constantia"/>
              </a:rPr>
              <a:t>beside river</a:t>
            </a:r>
          </a:p>
        </p:txBody>
      </p:sp>
    </p:spTree>
    <p:extLst>
      <p:ext uri="{BB962C8B-B14F-4D97-AF65-F5344CB8AC3E}">
        <p14:creationId xmlns:p14="http://schemas.microsoft.com/office/powerpoint/2010/main" val="24032029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Photographs\2015_update_photos\2015-16_Flood\Stans photos\Old Transfer Sta 1-3-16\IMG_0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9439" y="2435525"/>
            <a:ext cx="5364480" cy="40233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068288" y="1005840"/>
            <a:ext cx="5410871" cy="1229360"/>
          </a:xfrm>
        </p:spPr>
        <p:txBody>
          <a:bodyPr>
            <a:normAutofit fontScale="90000"/>
          </a:bodyPr>
          <a:lstStyle/>
          <a:p>
            <a:r>
              <a:rPr lang="en-US" sz="4693" dirty="0"/>
              <a:t>Old Transfer Station</a:t>
            </a:r>
            <a:br>
              <a:rPr lang="en-US" sz="4693" dirty="0"/>
            </a:br>
            <a:r>
              <a:rPr lang="en-US" sz="4693" dirty="0"/>
              <a:t>near  river</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4024" y="4135120"/>
            <a:ext cx="6253320" cy="417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txBox="1">
            <a:spLocks/>
          </p:cNvSpPr>
          <p:nvPr/>
        </p:nvSpPr>
        <p:spPr>
          <a:xfrm>
            <a:off x="9499759" y="8309822"/>
            <a:ext cx="5410871" cy="1341120"/>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defTabSz="1341150" fontAlgn="auto">
              <a:spcAft>
                <a:spcPts val="0"/>
              </a:spcAft>
            </a:pPr>
            <a:r>
              <a:rPr lang="en-US" sz="4107" spc="-147" dirty="0">
                <a:ln w="3200">
                  <a:solidFill>
                    <a:srgbClr val="444D26">
                      <a:shade val="75000"/>
                      <a:alpha val="25000"/>
                    </a:srgbClr>
                  </a:solidFill>
                  <a:prstDash val="solid"/>
                  <a:round/>
                </a:ln>
                <a:latin typeface="Constantia"/>
              </a:rPr>
              <a:t>New Transfer Station</a:t>
            </a:r>
          </a:p>
          <a:p>
            <a:pPr defTabSz="1341150" fontAlgn="auto">
              <a:spcAft>
                <a:spcPts val="0"/>
              </a:spcAft>
            </a:pPr>
            <a:r>
              <a:rPr lang="en-US" sz="4107" spc="-147" dirty="0">
                <a:ln w="3200">
                  <a:solidFill>
                    <a:srgbClr val="444D26">
                      <a:shade val="75000"/>
                      <a:alpha val="25000"/>
                    </a:srgbClr>
                  </a:solidFill>
                  <a:prstDash val="solid"/>
                  <a:round/>
                </a:ln>
                <a:latin typeface="Constantia"/>
              </a:rPr>
              <a:t>away from river</a:t>
            </a:r>
          </a:p>
        </p:txBody>
      </p:sp>
    </p:spTree>
    <p:extLst>
      <p:ext uri="{BB962C8B-B14F-4D97-AF65-F5344CB8AC3E}">
        <p14:creationId xmlns:p14="http://schemas.microsoft.com/office/powerpoint/2010/main" val="33828841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a:t>
            </a:r>
          </a:p>
        </p:txBody>
      </p:sp>
      <p:sp>
        <p:nvSpPr>
          <p:cNvPr id="4" name="Content Placeholder 3"/>
          <p:cNvSpPr>
            <a:spLocks noGrp="1"/>
          </p:cNvSpPr>
          <p:nvPr>
            <p:ph idx="1"/>
          </p:nvPr>
        </p:nvSpPr>
        <p:spPr/>
        <p:txBody>
          <a:bodyPr>
            <a:normAutofit lnSpcReduction="10000"/>
          </a:bodyPr>
          <a:lstStyle/>
          <a:p>
            <a:r>
              <a:rPr lang="en-US" sz="4693" dirty="0"/>
              <a:t>Lots of flood protection work done in Cape Girardeau since 1960.</a:t>
            </a:r>
          </a:p>
          <a:p>
            <a:endParaRPr lang="en-US" sz="4693" dirty="0"/>
          </a:p>
          <a:p>
            <a:r>
              <a:rPr lang="en-US" sz="4693" dirty="0"/>
              <a:t>Cape’s Floodplain Management Program has greatly reduced flood damage exposure </a:t>
            </a:r>
          </a:p>
          <a:p>
            <a:endParaRPr lang="en-US" sz="4693" dirty="0"/>
          </a:p>
          <a:p>
            <a:r>
              <a:rPr lang="en-US" sz="4693" dirty="0"/>
              <a:t>Downtown area is protected</a:t>
            </a:r>
          </a:p>
          <a:p>
            <a:endParaRPr lang="en-US" sz="4693" dirty="0"/>
          </a:p>
          <a:p>
            <a:r>
              <a:rPr lang="en-US" sz="4693" dirty="0"/>
              <a:t>FEMA Buy Out Program -  114 Properties Acquired</a:t>
            </a:r>
          </a:p>
          <a:p>
            <a:endParaRPr lang="en-US" sz="4693" dirty="0"/>
          </a:p>
          <a:p>
            <a:endParaRPr lang="en-US" sz="4693" dirty="0"/>
          </a:p>
          <a:p>
            <a:endParaRPr lang="en-US" sz="4693" dirty="0"/>
          </a:p>
          <a:p>
            <a:endParaRPr lang="en-US" sz="4693" dirty="0"/>
          </a:p>
        </p:txBody>
      </p:sp>
    </p:spTree>
    <p:extLst>
      <p:ext uri="{BB962C8B-B14F-4D97-AF65-F5344CB8AC3E}">
        <p14:creationId xmlns:p14="http://schemas.microsoft.com/office/powerpoint/2010/main" val="2292516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a:t>
            </a:r>
          </a:p>
        </p:txBody>
      </p:sp>
      <p:sp>
        <p:nvSpPr>
          <p:cNvPr id="4" name="Content Placeholder 3"/>
          <p:cNvSpPr>
            <a:spLocks noGrp="1"/>
          </p:cNvSpPr>
          <p:nvPr>
            <p:ph idx="1"/>
          </p:nvPr>
        </p:nvSpPr>
        <p:spPr/>
        <p:txBody>
          <a:bodyPr>
            <a:normAutofit/>
          </a:bodyPr>
          <a:lstStyle/>
          <a:p>
            <a:r>
              <a:rPr lang="en-US" sz="4693" dirty="0"/>
              <a:t>Four major floods since the 1995 buy outs. </a:t>
            </a:r>
          </a:p>
          <a:p>
            <a:pPr lvl="1"/>
            <a:r>
              <a:rPr lang="en-US" sz="4400" dirty="0"/>
              <a:t>2011, 2013, 2016, 2017.</a:t>
            </a:r>
          </a:p>
          <a:p>
            <a:endParaRPr lang="en-US" sz="4693" dirty="0"/>
          </a:p>
          <a:p>
            <a:r>
              <a:rPr lang="en-US" sz="4693" dirty="0"/>
              <a:t>Over 100 families have been spared the distress of four flood clean ups.</a:t>
            </a:r>
          </a:p>
          <a:p>
            <a:endParaRPr lang="en-US" sz="4693" dirty="0"/>
          </a:p>
          <a:p>
            <a:r>
              <a:rPr lang="en-US" sz="4693" dirty="0"/>
              <a:t>Millions of dollars of clean up and recovery costs have been avoided by our successful Floodplain Management practices.</a:t>
            </a:r>
          </a:p>
          <a:p>
            <a:endParaRPr lang="en-US" sz="4693" dirty="0"/>
          </a:p>
          <a:p>
            <a:pPr marL="0" indent="0">
              <a:buNone/>
            </a:pPr>
            <a:endParaRPr lang="en-US" sz="4693" dirty="0"/>
          </a:p>
          <a:p>
            <a:endParaRPr lang="en-US" sz="4693" dirty="0"/>
          </a:p>
          <a:p>
            <a:endParaRPr lang="en-US" sz="4693" dirty="0"/>
          </a:p>
          <a:p>
            <a:endParaRPr lang="en-US" sz="4693" dirty="0"/>
          </a:p>
        </p:txBody>
      </p:sp>
    </p:spTree>
    <p:extLst>
      <p:ext uri="{BB962C8B-B14F-4D97-AF65-F5344CB8AC3E}">
        <p14:creationId xmlns:p14="http://schemas.microsoft.com/office/powerpoint/2010/main" val="31020175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endParaRPr lang="en-US" sz="4693" dirty="0"/>
          </a:p>
          <a:p>
            <a:pPr marL="0" indent="0" algn="ctr">
              <a:buNone/>
            </a:pPr>
            <a:r>
              <a:rPr lang="en-US" sz="5867" dirty="0"/>
              <a:t>Thank You </a:t>
            </a:r>
          </a:p>
          <a:p>
            <a:pPr marL="0" indent="0" algn="ctr">
              <a:buNone/>
            </a:pPr>
            <a:r>
              <a:rPr lang="en-US" sz="5867" dirty="0"/>
              <a:t>for Your </a:t>
            </a:r>
          </a:p>
          <a:p>
            <a:pPr marL="0" indent="0" algn="ctr">
              <a:buNone/>
            </a:pPr>
            <a:r>
              <a:rPr lang="en-US" sz="5867"/>
              <a:t> </a:t>
            </a:r>
            <a:r>
              <a:rPr lang="en-US" sz="5867" dirty="0"/>
              <a:t>Attention!</a:t>
            </a:r>
          </a:p>
          <a:p>
            <a:endParaRPr lang="en-US" sz="4693" dirty="0"/>
          </a:p>
          <a:p>
            <a:pPr marL="0" indent="0">
              <a:buNone/>
            </a:pPr>
            <a:r>
              <a:rPr lang="en-US" sz="4693" dirty="0"/>
              <a:t> </a:t>
            </a:r>
          </a:p>
          <a:p>
            <a:endParaRPr lang="en-US" sz="4693" dirty="0"/>
          </a:p>
          <a:p>
            <a:endParaRPr lang="en-US" sz="4693" dirty="0"/>
          </a:p>
        </p:txBody>
      </p:sp>
      <p:sp>
        <p:nvSpPr>
          <p:cNvPr id="2" name="Title 1"/>
          <p:cNvSpPr>
            <a:spLocks noGrp="1"/>
          </p:cNvSpPr>
          <p:nvPr>
            <p:ph type="title"/>
          </p:nvPr>
        </p:nvSpPr>
        <p:spPr/>
        <p:txBody>
          <a:bodyPr>
            <a:normAutofit/>
          </a:bodyPr>
          <a:lstStyle/>
          <a:p>
            <a:r>
              <a:rPr lang="en-US" dirty="0"/>
              <a:t>Cape Girardeau Floodplain Management</a:t>
            </a:r>
          </a:p>
        </p:txBody>
      </p:sp>
    </p:spTree>
    <p:extLst>
      <p:ext uri="{BB962C8B-B14F-4D97-AF65-F5344CB8AC3E}">
        <p14:creationId xmlns:p14="http://schemas.microsoft.com/office/powerpoint/2010/main" val="7653438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4270" y="0"/>
            <a:ext cx="8619490" cy="1564640"/>
          </a:xfrm>
        </p:spPr>
        <p:txBody>
          <a:bodyPr/>
          <a:lstStyle/>
          <a:p>
            <a:endParaRPr lang="en-US" dirty="0"/>
          </a:p>
        </p:txBody>
      </p:sp>
      <p:sp>
        <p:nvSpPr>
          <p:cNvPr id="3" name="Slide Number Placeholder 2"/>
          <p:cNvSpPr>
            <a:spLocks noGrp="1"/>
          </p:cNvSpPr>
          <p:nvPr>
            <p:ph type="sldNum" sz="quarter" idx="12"/>
          </p:nvPr>
        </p:nvSpPr>
        <p:spPr/>
        <p:txBody>
          <a:bodyPr/>
          <a:lstStyle/>
          <a:p>
            <a:pPr defTabSz="1341150" fontAlgn="auto">
              <a:spcBef>
                <a:spcPts val="0"/>
              </a:spcBef>
              <a:spcAft>
                <a:spcPts val="0"/>
              </a:spcAft>
            </a:pPr>
            <a:fld id="{AFAFA281-2053-45EF-8673-1BD9580B8856}" type="slidenum">
              <a:rPr kumimoji="0" lang="en-US">
                <a:solidFill>
                  <a:srgbClr val="FFFFFF"/>
                </a:solidFill>
                <a:effectLst/>
              </a:rPr>
              <a:pPr defTabSz="1341150" fontAlgn="auto">
                <a:spcBef>
                  <a:spcPts val="0"/>
                </a:spcBef>
                <a:spcAft>
                  <a:spcPts val="0"/>
                </a:spcAft>
              </a:pPr>
              <a:t>77</a:t>
            </a:fld>
            <a:endParaRPr kumimoji="0" lang="en-US" dirty="0">
              <a:solidFill>
                <a:srgbClr val="FFFFFF"/>
              </a:solidFill>
              <a:effectLst/>
            </a:endParaRPr>
          </a:p>
        </p:txBody>
      </p:sp>
      <p:sp>
        <p:nvSpPr>
          <p:cNvPr id="5" name="Content Placeholder 4"/>
          <p:cNvSpPr>
            <a:spLocks noGrp="1"/>
          </p:cNvSpPr>
          <p:nvPr>
            <p:ph idx="1"/>
          </p:nvPr>
        </p:nvSpPr>
        <p:spPr>
          <a:xfrm>
            <a:off x="2570639" y="2011680"/>
            <a:ext cx="6370320" cy="7264400"/>
          </a:xfrm>
        </p:spPr>
        <p:txBody>
          <a:bodyPr>
            <a:normAutofit/>
          </a:bodyPr>
          <a:lstStyle/>
          <a:p>
            <a:pPr marL="0" indent="0" algn="ctr">
              <a:buNone/>
            </a:pPr>
            <a:r>
              <a:rPr lang="en-US" sz="4693" i="1" dirty="0">
                <a:latin typeface="+mj-lt"/>
              </a:rPr>
              <a:t>UPPER MISSISSIPPI</a:t>
            </a:r>
          </a:p>
          <a:p>
            <a:pPr marL="0" indent="0" algn="ctr">
              <a:buNone/>
            </a:pPr>
            <a:r>
              <a:rPr lang="en-US" sz="4693" i="1" dirty="0">
                <a:latin typeface="+mj-lt"/>
              </a:rPr>
              <a:t>RIVER CONFERENCE</a:t>
            </a:r>
          </a:p>
          <a:p>
            <a:pPr marL="0" indent="0" algn="ctr">
              <a:buNone/>
            </a:pPr>
            <a:endParaRPr lang="en-US" sz="4693" i="1" dirty="0">
              <a:latin typeface="+mj-lt"/>
            </a:endParaRPr>
          </a:p>
          <a:p>
            <a:pPr marL="0" indent="0" algn="ctr">
              <a:buNone/>
            </a:pPr>
            <a:r>
              <a:rPr lang="en-US" sz="4693" i="1" dirty="0">
                <a:latin typeface="+mj-lt"/>
              </a:rPr>
              <a:t>October 25, 2018</a:t>
            </a:r>
          </a:p>
          <a:p>
            <a:pPr marL="0" indent="0" algn="ctr">
              <a:lnSpc>
                <a:spcPct val="80000"/>
              </a:lnSpc>
              <a:buNone/>
              <a:defRPr/>
            </a:pPr>
            <a:endParaRPr lang="en-US" dirty="0">
              <a:latin typeface="+mj-lt"/>
            </a:endParaRPr>
          </a:p>
          <a:p>
            <a:pPr marL="0" indent="0" algn="ctr">
              <a:lnSpc>
                <a:spcPct val="80000"/>
              </a:lnSpc>
              <a:buNone/>
              <a:defRPr/>
            </a:pPr>
            <a:r>
              <a:rPr lang="en-US" dirty="0">
                <a:latin typeface="+mj-lt"/>
              </a:rPr>
              <a:t>Phil Risseeuw</a:t>
            </a:r>
          </a:p>
          <a:p>
            <a:pPr marL="0" indent="0" algn="ctr">
              <a:lnSpc>
                <a:spcPct val="80000"/>
              </a:lnSpc>
              <a:buNone/>
              <a:defRPr/>
            </a:pPr>
            <a:r>
              <a:rPr lang="en-US" dirty="0">
                <a:latin typeface="+mj-lt"/>
              </a:rPr>
              <a:t> </a:t>
            </a:r>
            <a:r>
              <a:rPr lang="en-US" sz="2933" dirty="0">
                <a:latin typeface="+mj-lt"/>
              </a:rPr>
              <a:t>Clerk/Treasurer</a:t>
            </a:r>
          </a:p>
          <a:p>
            <a:pPr marL="0" indent="0" algn="ctr">
              <a:lnSpc>
                <a:spcPct val="80000"/>
              </a:lnSpc>
              <a:buNone/>
              <a:defRPr/>
            </a:pPr>
            <a:r>
              <a:rPr lang="en-US" sz="2933" dirty="0">
                <a:latin typeface="+mj-lt"/>
              </a:rPr>
              <a:t>City of Darlington</a:t>
            </a:r>
          </a:p>
          <a:p>
            <a:pPr marL="0" indent="0" algn="ctr">
              <a:lnSpc>
                <a:spcPct val="80000"/>
              </a:lnSpc>
              <a:buNone/>
              <a:defRPr/>
            </a:pPr>
            <a:endParaRPr lang="en-US" sz="2933" dirty="0">
              <a:latin typeface="+mj-lt"/>
            </a:endParaRPr>
          </a:p>
          <a:p>
            <a:pPr marL="0" indent="0" algn="ctr">
              <a:lnSpc>
                <a:spcPct val="80000"/>
              </a:lnSpc>
              <a:buNone/>
              <a:defRPr/>
            </a:pPr>
            <a:endParaRPr lang="en-US" dirty="0">
              <a:latin typeface="+mj-lt"/>
            </a:endParaRPr>
          </a:p>
          <a:p>
            <a:pPr marL="0" indent="0" algn="ctr">
              <a:lnSpc>
                <a:spcPct val="80000"/>
              </a:lnSpc>
              <a:buNone/>
              <a:defRPr/>
            </a:pPr>
            <a:endParaRPr lang="en-US" sz="2933" dirty="0">
              <a:latin typeface="+mj-lt"/>
            </a:endParaRPr>
          </a:p>
          <a:p>
            <a:pPr marL="0" indent="0" algn="ctr">
              <a:lnSpc>
                <a:spcPct val="80000"/>
              </a:lnSpc>
              <a:buNone/>
              <a:defRPr/>
            </a:pPr>
            <a:endParaRPr lang="en-US" sz="2933" dirty="0">
              <a:latin typeface="+mj-lt"/>
            </a:endParaRPr>
          </a:p>
          <a:p>
            <a:pPr marL="0" indent="0">
              <a:buNone/>
            </a:pPr>
            <a:endParaRPr lang="en-US"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05519" y="37254"/>
            <a:ext cx="3352800" cy="147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roxanne.gray\Desktop\welcome2.jpg"/>
          <p:cNvPicPr>
            <a:picLocks noGrp="1" noChangeAspect="1" noChangeArrowheads="1"/>
          </p:cNvPicPr>
          <p:nvPr>
            <p:ph type="pic" idx="16"/>
          </p:nvPr>
        </p:nvPicPr>
        <p:blipFill>
          <a:blip r:embed="rId4">
            <a:extLst>
              <a:ext uri="{28A0092B-C50C-407E-A947-70E740481C1C}">
                <a14:useLocalDpi xmlns:a14="http://schemas.microsoft.com/office/drawing/2010/main" val="0"/>
              </a:ext>
            </a:extLst>
          </a:blip>
          <a:srcRect t="8252" b="8252"/>
          <a:stretch>
            <a:fillRect/>
          </a:stretch>
        </p:blipFill>
        <p:spPr bwMode="auto">
          <a:prstGeom prst="rect">
            <a:avLst/>
          </a:prstGeom>
          <a:extLst>
            <a:ext uri="{909E8E84-426E-40DD-AFC4-6F175D3DCCD1}">
              <a14:hiddenFill xmlns:a14="http://schemas.microsoft.com/office/drawing/2010/main">
                <a:solidFill>
                  <a:srgbClr val="FFFFFF"/>
                </a:solidFill>
              </a14:hiddenFill>
            </a:ext>
          </a:extLst>
        </p:spPr>
      </p:pic>
      <p:pic>
        <p:nvPicPr>
          <p:cNvPr id="12290" name="Picture 2" descr="C:\Users\roxanne.gray\Desktop\Darlington\2015 photos\DSCN0216.JPG"/>
          <p:cNvPicPr>
            <a:picLocks noGrp="1" noChangeAspect="1" noChangeArrowheads="1"/>
          </p:cNvPicPr>
          <p:nvPr>
            <p:ph type="pic" idx="17"/>
          </p:nvPr>
        </p:nvPicPr>
        <p:blipFill>
          <a:blip r:embed="rId5" cstate="print">
            <a:extLst>
              <a:ext uri="{28A0092B-C50C-407E-A947-70E740481C1C}">
                <a14:useLocalDpi xmlns:a14="http://schemas.microsoft.com/office/drawing/2010/main" val="0"/>
              </a:ext>
            </a:extLst>
          </a:blip>
          <a:srcRect t="10635" b="10635"/>
          <a:stretch>
            <a:fillRect/>
          </a:stretch>
        </p:blipFill>
        <p:spPr bwMode="auto">
          <a:xfrm>
            <a:off x="9276239" y="6035040"/>
            <a:ext cx="5867400" cy="346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9154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pPr defTabSz="1341150" fontAlgn="auto">
              <a:spcBef>
                <a:spcPts val="0"/>
              </a:spcBef>
              <a:spcAft>
                <a:spcPts val="0"/>
              </a:spcAft>
            </a:pPr>
            <a:fld id="{AFAFA281-2053-45EF-8673-1BD9580B8856}" type="slidenum">
              <a:rPr kumimoji="0" lang="en-US">
                <a:solidFill>
                  <a:srgbClr val="FFFFFF"/>
                </a:solidFill>
                <a:effectLst/>
              </a:rPr>
              <a:pPr defTabSz="1341150" fontAlgn="auto">
                <a:spcBef>
                  <a:spcPts val="0"/>
                </a:spcBef>
                <a:spcAft>
                  <a:spcPts val="0"/>
                </a:spcAft>
              </a:pPr>
              <a:t>78</a:t>
            </a:fld>
            <a:endParaRPr kumimoji="0" lang="en-US" dirty="0">
              <a:solidFill>
                <a:srgbClr val="FFFFFF"/>
              </a:solidFill>
              <a:effectLst/>
            </a:endParaRPr>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05519" y="37254"/>
            <a:ext cx="3352800" cy="147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Content Placeholder 5"/>
          <p:cNvGraphicFramePr>
            <a:graphicFrameLocks noGrp="1" noChangeAspect="1"/>
          </p:cNvGraphicFramePr>
          <p:nvPr>
            <p:ph idx="1"/>
            <p:extLst/>
          </p:nvPr>
        </p:nvGraphicFramePr>
        <p:xfrm>
          <a:off x="2570639" y="1788160"/>
          <a:ext cx="6102096" cy="5029200"/>
        </p:xfrm>
        <a:graphic>
          <a:graphicData uri="http://schemas.openxmlformats.org/presentationml/2006/ole">
            <mc:AlternateContent xmlns:mc="http://schemas.openxmlformats.org/markup-compatibility/2006">
              <mc:Choice xmlns:v="urn:schemas-microsoft-com:vml" Requires="v">
                <p:oleObj spid="_x0000_s3075" name="Bitmap Image" r:id="rId5" imgW="3467160" imgH="2857680" progId="Paint.Picture">
                  <p:embed/>
                </p:oleObj>
              </mc:Choice>
              <mc:Fallback>
                <p:oleObj name="Bitmap Image" r:id="rId5" imgW="3467160" imgH="2857680" progId="Paint.Picture">
                  <p:embed/>
                  <p:pic>
                    <p:nvPicPr>
                      <p:cNvPr id="6" name="Content Placeholder 5"/>
                      <p:cNvPicPr>
                        <a:picLocks noChangeAspect="1" noChangeArrowheads="1"/>
                      </p:cNvPicPr>
                      <p:nvPr/>
                    </p:nvPicPr>
                    <p:blipFill>
                      <a:blip r:embed="rId6"/>
                      <a:srcRect/>
                      <a:stretch>
                        <a:fillRect/>
                      </a:stretch>
                    </p:blipFill>
                    <p:spPr bwMode="auto">
                      <a:xfrm>
                        <a:off x="2570639" y="1788160"/>
                        <a:ext cx="6102096" cy="5029200"/>
                      </a:xfrm>
                      <a:prstGeom prst="rect">
                        <a:avLst/>
                      </a:prstGeom>
                      <a:noFill/>
                      <a:ln>
                        <a:noFill/>
                      </a:ln>
                    </p:spPr>
                  </p:pic>
                </p:oleObj>
              </mc:Fallback>
            </mc:AlternateContent>
          </a:graphicData>
        </a:graphic>
      </p:graphicFrame>
      <p:pic>
        <p:nvPicPr>
          <p:cNvPr id="308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4479" y="4470400"/>
            <a:ext cx="5811520" cy="529684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64737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999" y="5127"/>
            <a:ext cx="8493760" cy="1559514"/>
          </a:xfrm>
        </p:spPr>
        <p:txBody>
          <a:bodyPr/>
          <a:lstStyle/>
          <a:p>
            <a:r>
              <a:rPr lang="en-US" dirty="0"/>
              <a:t>Flooding History</a:t>
            </a:r>
          </a:p>
        </p:txBody>
      </p:sp>
      <p:sp>
        <p:nvSpPr>
          <p:cNvPr id="3" name="Content Placeholder 2"/>
          <p:cNvSpPr>
            <a:spLocks noGrp="1"/>
          </p:cNvSpPr>
          <p:nvPr>
            <p:ph idx="1"/>
          </p:nvPr>
        </p:nvSpPr>
        <p:spPr/>
        <p:txBody>
          <a:bodyPr/>
          <a:lstStyle/>
          <a:p>
            <a:r>
              <a:rPr lang="en-US" dirty="0"/>
              <a:t>Floods that caused considerable damage include 1937, 1950, 1969, 1990, 1993, 2004, 2007, and 2008</a:t>
            </a:r>
          </a:p>
          <a:p>
            <a:r>
              <a:rPr lang="en-US" dirty="0"/>
              <a:t>Presidential Disaster Declarations in 1990, 1993, 2000, 2004 (Individual Assistance) and 2008 (Public Assistance)</a:t>
            </a:r>
          </a:p>
        </p:txBody>
      </p:sp>
      <p:sp>
        <p:nvSpPr>
          <p:cNvPr id="4" name="Slide Number Placeholder 3"/>
          <p:cNvSpPr>
            <a:spLocks noGrp="1"/>
          </p:cNvSpPr>
          <p:nvPr>
            <p:ph type="sldNum" sz="quarter" idx="12"/>
          </p:nvPr>
        </p:nvSpPr>
        <p:spPr/>
        <p:txBody>
          <a:bodyPr/>
          <a:lstStyle/>
          <a:p>
            <a:pPr defTabSz="1341150" fontAlgn="auto">
              <a:spcBef>
                <a:spcPts val="0"/>
              </a:spcBef>
              <a:spcAft>
                <a:spcPts val="0"/>
              </a:spcAft>
            </a:pPr>
            <a:fld id="{AFAFA281-2053-45EF-8673-1BD9580B8856}" type="slidenum">
              <a:rPr kumimoji="0" lang="en-US">
                <a:solidFill>
                  <a:srgbClr val="FFFFFF"/>
                </a:solidFill>
                <a:effectLst/>
              </a:rPr>
              <a:pPr defTabSz="1341150" fontAlgn="auto">
                <a:spcBef>
                  <a:spcPts val="0"/>
                </a:spcBef>
                <a:spcAft>
                  <a:spcPts val="0"/>
                </a:spcAft>
              </a:pPr>
              <a:t>79</a:t>
            </a:fld>
            <a:endParaRPr kumimoji="0" lang="en-US" dirty="0">
              <a:solidFill>
                <a:srgbClr val="FFFFFF"/>
              </a:solidFill>
              <a:effectLst/>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05519" y="37254"/>
            <a:ext cx="3352800" cy="147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4.jpeg"/>
          <p:cNvPicPr/>
          <p:nvPr/>
        </p:nvPicPr>
        <p:blipFill rotWithShape="1">
          <a:blip r:embed="rId4" cstate="print"/>
          <a:srcRect l="31509" b="64084"/>
          <a:stretch/>
        </p:blipFill>
        <p:spPr bwMode="auto">
          <a:xfrm>
            <a:off x="9946799" y="5958524"/>
            <a:ext cx="5465530" cy="35409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6555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2319" y="1077310"/>
            <a:ext cx="13868399" cy="8125301"/>
          </a:xfrm>
          <a:prstGeom prst="rect">
            <a:avLst/>
          </a:prstGeom>
          <a:noFill/>
        </p:spPr>
        <p:txBody>
          <a:bodyPr wrap="square" rtlCol="0">
            <a:spAutoFit/>
          </a:bodyPr>
          <a:lstStyle/>
          <a:p>
            <a:pPr algn="ctr"/>
            <a:endParaRPr lang="en-US" sz="5400" b="1" dirty="0">
              <a:effectLst/>
              <a:latin typeface="Myriad Pro" pitchFamily="34" charset="0"/>
            </a:endParaRPr>
          </a:p>
          <a:p>
            <a:pPr algn="ctr"/>
            <a:endParaRPr lang="en-US" sz="5400" b="1" dirty="0">
              <a:effectLst/>
              <a:latin typeface="Myriad Pro" pitchFamily="34" charset="0"/>
            </a:endParaRPr>
          </a:p>
          <a:p>
            <a:pPr algn="ctr"/>
            <a:endParaRPr lang="en-US" sz="5400" b="1" dirty="0">
              <a:effectLst/>
              <a:latin typeface="Myriad Pro" pitchFamily="34" charset="0"/>
            </a:endParaRPr>
          </a:p>
          <a:p>
            <a:pPr algn="ctr"/>
            <a:r>
              <a:rPr lang="en-US" sz="5400" b="1" dirty="0">
                <a:effectLst/>
                <a:latin typeface="Myriad Pro" pitchFamily="34" charset="0"/>
              </a:rPr>
              <a:t>Thank You</a:t>
            </a:r>
          </a:p>
          <a:p>
            <a:pPr algn="ctr"/>
            <a:endParaRPr lang="en-US" sz="5400" b="1" dirty="0">
              <a:effectLst/>
              <a:latin typeface="Myriad Pro" pitchFamily="34" charset="0"/>
            </a:endParaRPr>
          </a:p>
          <a:p>
            <a:pPr algn="ctr"/>
            <a:endParaRPr lang="en-US" sz="3600" b="1" dirty="0">
              <a:effectLst/>
              <a:latin typeface="Myriad Pro" pitchFamily="34" charset="0"/>
            </a:endParaRPr>
          </a:p>
          <a:p>
            <a:pPr algn="ctr"/>
            <a:endParaRPr lang="en-US" sz="3600" b="1" dirty="0">
              <a:effectLst/>
              <a:latin typeface="Myriad Pro" pitchFamily="34" charset="0"/>
            </a:endParaRPr>
          </a:p>
          <a:p>
            <a:pPr algn="ctr"/>
            <a:endParaRPr lang="en-US" sz="3600" b="1" dirty="0">
              <a:effectLst/>
              <a:latin typeface="Myriad Pro" pitchFamily="34" charset="0"/>
            </a:endParaRPr>
          </a:p>
          <a:p>
            <a:pPr algn="ctr"/>
            <a:endParaRPr lang="en-US" sz="3600" b="1" dirty="0">
              <a:effectLst/>
              <a:latin typeface="Myriad Pro" pitchFamily="34" charset="0"/>
            </a:endParaRPr>
          </a:p>
          <a:p>
            <a:r>
              <a:rPr lang="en-US" sz="3600" b="1" dirty="0">
                <a:effectLst/>
                <a:latin typeface="Myriad Pro" pitchFamily="34" charset="0"/>
              </a:rPr>
              <a:t>David Sturch, Planner III</a:t>
            </a:r>
          </a:p>
          <a:p>
            <a:r>
              <a:rPr lang="en-US" sz="3600" b="1" dirty="0">
                <a:effectLst/>
                <a:latin typeface="Myriad Pro" pitchFamily="34" charset="0"/>
              </a:rPr>
              <a:t>City of Cedar Falls, Iowa					City of Cedar Falls</a:t>
            </a:r>
          </a:p>
          <a:p>
            <a:r>
              <a:rPr lang="en-US" sz="3600" b="1" dirty="0">
                <a:effectLst/>
                <a:latin typeface="Myriad Pro" pitchFamily="34" charset="0"/>
              </a:rPr>
              <a:t>david.sturch@cedarfalls.com				www.cedarfalls.com</a:t>
            </a:r>
          </a:p>
        </p:txBody>
      </p:sp>
    </p:spTree>
    <p:extLst>
      <p:ext uri="{BB962C8B-B14F-4D97-AF65-F5344CB8AC3E}">
        <p14:creationId xmlns:p14="http://schemas.microsoft.com/office/powerpoint/2010/main" val="2653013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pPr defTabSz="1341150" fontAlgn="auto">
              <a:spcBef>
                <a:spcPts val="0"/>
              </a:spcBef>
              <a:spcAft>
                <a:spcPts val="0"/>
              </a:spcAft>
            </a:pPr>
            <a:fld id="{AFAFA281-2053-45EF-8673-1BD9580B8856}" type="slidenum">
              <a:rPr kumimoji="0" lang="en-US">
                <a:solidFill>
                  <a:srgbClr val="FFFFFF"/>
                </a:solidFill>
                <a:effectLst/>
              </a:rPr>
              <a:pPr defTabSz="1341150" fontAlgn="auto">
                <a:spcBef>
                  <a:spcPts val="0"/>
                </a:spcBef>
                <a:spcAft>
                  <a:spcPts val="0"/>
                </a:spcAft>
              </a:pPr>
              <a:t>80</a:t>
            </a:fld>
            <a:endParaRPr kumimoji="0" lang="en-US" dirty="0">
              <a:solidFill>
                <a:srgbClr val="FFFFFF"/>
              </a:solidFill>
              <a:effectLst/>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05519" y="37254"/>
            <a:ext cx="3352800" cy="147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C:\Users\roxanne.gray\Desktop\flood1.jpg"/>
          <p:cNvPicPr>
            <a:picLocks noChangeAspect="1" noChangeArrowheads="1"/>
          </p:cNvPicPr>
          <p:nvPr/>
        </p:nvPicPr>
        <p:blipFill rotWithShape="1">
          <a:blip r:embed="rId4">
            <a:extLst>
              <a:ext uri="{28A0092B-C50C-407E-A947-70E740481C1C}">
                <a14:useLocalDpi xmlns:a14="http://schemas.microsoft.com/office/drawing/2010/main" val="0"/>
              </a:ext>
            </a:extLst>
          </a:blip>
          <a:srcRect r="3180" b="4006"/>
          <a:stretch/>
        </p:blipFill>
        <p:spPr bwMode="auto">
          <a:xfrm>
            <a:off x="3182378" y="1788160"/>
            <a:ext cx="5254190" cy="373291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roxanne.gray\Desktop\images5YFO5QIC.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940959" y="2362400"/>
            <a:ext cx="5588000" cy="3129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LOOD WIDE ANGL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90" t="8912" r="13342" b="4623"/>
          <a:stretch/>
        </p:blipFill>
        <p:spPr bwMode="auto">
          <a:xfrm>
            <a:off x="3182378" y="5946809"/>
            <a:ext cx="5254190" cy="380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FLOOD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749" r="13462" b="6289"/>
          <a:stretch/>
        </p:blipFill>
        <p:spPr bwMode="auto">
          <a:xfrm>
            <a:off x="8940959" y="5654540"/>
            <a:ext cx="5588000" cy="402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6503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999" y="5127"/>
            <a:ext cx="8493760" cy="1559514"/>
          </a:xfrm>
        </p:spPr>
        <p:txBody>
          <a:bodyPr/>
          <a:lstStyle/>
          <a:p>
            <a:r>
              <a:rPr lang="en-US" dirty="0"/>
              <a:t>Acquisition/Demo</a:t>
            </a:r>
          </a:p>
        </p:txBody>
      </p:sp>
      <p:sp>
        <p:nvSpPr>
          <p:cNvPr id="4" name="Slide Number Placeholder 3"/>
          <p:cNvSpPr>
            <a:spLocks noGrp="1"/>
          </p:cNvSpPr>
          <p:nvPr>
            <p:ph type="sldNum" sz="quarter" idx="12"/>
          </p:nvPr>
        </p:nvSpPr>
        <p:spPr/>
        <p:txBody>
          <a:bodyPr/>
          <a:lstStyle/>
          <a:p>
            <a:pPr defTabSz="1341150" fontAlgn="auto">
              <a:spcBef>
                <a:spcPts val="0"/>
              </a:spcBef>
              <a:spcAft>
                <a:spcPts val="0"/>
              </a:spcAft>
            </a:pPr>
            <a:fld id="{AFAFA281-2053-45EF-8673-1BD9580B8856}" type="slidenum">
              <a:rPr kumimoji="0" lang="en-US">
                <a:solidFill>
                  <a:srgbClr val="FFFFFF"/>
                </a:solidFill>
                <a:effectLst/>
              </a:rPr>
              <a:pPr defTabSz="1341150" fontAlgn="auto">
                <a:spcBef>
                  <a:spcPts val="0"/>
                </a:spcBef>
                <a:spcAft>
                  <a:spcPts val="0"/>
                </a:spcAft>
              </a:pPr>
              <a:t>81</a:t>
            </a:fld>
            <a:endParaRPr kumimoji="0" lang="en-US" dirty="0">
              <a:solidFill>
                <a:srgbClr val="FFFFFF"/>
              </a:solidFill>
              <a:effectLst/>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05519" y="37254"/>
            <a:ext cx="3352800" cy="147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1756" t="5858" r="7327" b="5518"/>
          <a:stretch/>
        </p:blipFill>
        <p:spPr bwMode="auto">
          <a:xfrm>
            <a:off x="2794160" y="1899920"/>
            <a:ext cx="6573285" cy="480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1.jpeg"/>
          <p:cNvPicPr/>
          <p:nvPr/>
        </p:nvPicPr>
        <p:blipFill rotWithShape="1">
          <a:blip r:embed="rId5" cstate="print"/>
          <a:srcRect l="30486" r="2553" b="64243"/>
          <a:stretch/>
        </p:blipFill>
        <p:spPr bwMode="auto">
          <a:xfrm>
            <a:off x="8940960" y="4917440"/>
            <a:ext cx="6182092" cy="4805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444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999" y="5127"/>
            <a:ext cx="8493760" cy="1559514"/>
          </a:xfrm>
        </p:spPr>
        <p:txBody>
          <a:bodyPr/>
          <a:lstStyle/>
          <a:p>
            <a:r>
              <a:rPr lang="en-US" dirty="0"/>
              <a:t>Relocation</a:t>
            </a:r>
          </a:p>
        </p:txBody>
      </p:sp>
      <p:sp>
        <p:nvSpPr>
          <p:cNvPr id="4" name="Slide Number Placeholder 3"/>
          <p:cNvSpPr>
            <a:spLocks noGrp="1"/>
          </p:cNvSpPr>
          <p:nvPr>
            <p:ph type="sldNum" sz="quarter" idx="12"/>
          </p:nvPr>
        </p:nvSpPr>
        <p:spPr/>
        <p:txBody>
          <a:bodyPr/>
          <a:lstStyle/>
          <a:p>
            <a:pPr defTabSz="1341150" fontAlgn="auto">
              <a:spcBef>
                <a:spcPts val="0"/>
              </a:spcBef>
              <a:spcAft>
                <a:spcPts val="0"/>
              </a:spcAft>
            </a:pPr>
            <a:fld id="{AFAFA281-2053-45EF-8673-1BD9580B8856}" type="slidenum">
              <a:rPr kumimoji="0" lang="en-US">
                <a:solidFill>
                  <a:srgbClr val="FFFFFF"/>
                </a:solidFill>
                <a:effectLst/>
              </a:rPr>
              <a:pPr defTabSz="1341150" fontAlgn="auto">
                <a:spcBef>
                  <a:spcPts val="0"/>
                </a:spcBef>
                <a:spcAft>
                  <a:spcPts val="0"/>
                </a:spcAft>
              </a:pPr>
              <a:t>82</a:t>
            </a:fld>
            <a:endParaRPr kumimoji="0" lang="en-US" dirty="0">
              <a:solidFill>
                <a:srgbClr val="FFFFFF"/>
              </a:solidFill>
              <a:effectLst/>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05519" y="37254"/>
            <a:ext cx="3352800" cy="147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2134"/>
          <a:stretch/>
        </p:blipFill>
        <p:spPr bwMode="auto">
          <a:xfrm>
            <a:off x="3576480" y="2458721"/>
            <a:ext cx="5687996" cy="387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058560" y="2794000"/>
            <a:ext cx="4912783" cy="1536703"/>
          </a:xfrm>
          <a:prstGeom prst="rect">
            <a:avLst/>
          </a:prstGeom>
          <a:noFill/>
        </p:spPr>
        <p:txBody>
          <a:bodyPr wrap="square" rtlCol="0">
            <a:spAutoFit/>
          </a:bodyPr>
          <a:lstStyle/>
          <a:p>
            <a:pPr defTabSz="1341150" fontAlgn="auto">
              <a:spcBef>
                <a:spcPts val="0"/>
              </a:spcBef>
              <a:spcAft>
                <a:spcPts val="0"/>
              </a:spcAft>
            </a:pPr>
            <a:r>
              <a:rPr kumimoji="0" lang="en-US" sz="4693" b="1" dirty="0">
                <a:solidFill>
                  <a:srgbClr val="FFFFFF"/>
                </a:solidFill>
                <a:effectLst/>
                <a:latin typeface="Calibri"/>
                <a:cs typeface="+mn-cs"/>
              </a:rPr>
              <a:t>Developed 33 acre business park</a:t>
            </a:r>
          </a:p>
        </p:txBody>
      </p:sp>
      <p:pic>
        <p:nvPicPr>
          <p:cNvPr id="7172" name="Picture 4" descr="C:\Users\roxanne.gray\Desktop\Darlington\2015 photos\DSCN019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86547" y="5140961"/>
            <a:ext cx="5984796" cy="4488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9210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999" y="5127"/>
            <a:ext cx="8493760" cy="1559514"/>
          </a:xfrm>
        </p:spPr>
        <p:txBody>
          <a:bodyPr/>
          <a:lstStyle/>
          <a:p>
            <a:r>
              <a:rPr lang="en-US" dirty="0"/>
              <a:t>Relocation</a:t>
            </a:r>
          </a:p>
        </p:txBody>
      </p:sp>
      <p:sp>
        <p:nvSpPr>
          <p:cNvPr id="4" name="Slide Number Placeholder 3"/>
          <p:cNvSpPr>
            <a:spLocks noGrp="1"/>
          </p:cNvSpPr>
          <p:nvPr>
            <p:ph type="sldNum" sz="quarter" idx="12"/>
          </p:nvPr>
        </p:nvSpPr>
        <p:spPr/>
        <p:txBody>
          <a:bodyPr/>
          <a:lstStyle/>
          <a:p>
            <a:pPr defTabSz="1341150" fontAlgn="auto">
              <a:spcBef>
                <a:spcPts val="0"/>
              </a:spcBef>
              <a:spcAft>
                <a:spcPts val="0"/>
              </a:spcAft>
            </a:pPr>
            <a:fld id="{AFAFA281-2053-45EF-8673-1BD9580B8856}" type="slidenum">
              <a:rPr kumimoji="0" lang="en-US">
                <a:solidFill>
                  <a:srgbClr val="FFFFFF"/>
                </a:solidFill>
                <a:effectLst/>
              </a:rPr>
              <a:pPr defTabSz="1341150" fontAlgn="auto">
                <a:spcBef>
                  <a:spcPts val="0"/>
                </a:spcBef>
                <a:spcAft>
                  <a:spcPts val="0"/>
                </a:spcAft>
              </a:pPr>
              <a:t>83</a:t>
            </a:fld>
            <a:endParaRPr kumimoji="0" lang="en-US" dirty="0">
              <a:solidFill>
                <a:srgbClr val="FFFFFF"/>
              </a:solidFill>
              <a:effectLst/>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05519" y="37254"/>
            <a:ext cx="3352800" cy="147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descr="C:\Users\roxanne.gray\Desktop\Darlington\2015 photos\DSCN0249.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682399" y="1899920"/>
            <a:ext cx="6146800" cy="46101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roxanne.gray\Desktop\Darlington\2015 photos\DSCN02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2719" y="4305701"/>
            <a:ext cx="6258560" cy="469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9461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999" y="5127"/>
            <a:ext cx="8493760" cy="1559514"/>
          </a:xfrm>
        </p:spPr>
        <p:txBody>
          <a:bodyPr/>
          <a:lstStyle/>
          <a:p>
            <a:r>
              <a:rPr lang="en-US" dirty="0"/>
              <a:t>Recreation</a:t>
            </a:r>
          </a:p>
        </p:txBody>
      </p:sp>
      <p:sp>
        <p:nvSpPr>
          <p:cNvPr id="4" name="Slide Number Placeholder 3"/>
          <p:cNvSpPr>
            <a:spLocks noGrp="1"/>
          </p:cNvSpPr>
          <p:nvPr>
            <p:ph type="sldNum" sz="quarter" idx="12"/>
          </p:nvPr>
        </p:nvSpPr>
        <p:spPr/>
        <p:txBody>
          <a:bodyPr/>
          <a:lstStyle/>
          <a:p>
            <a:pPr defTabSz="1341150" fontAlgn="auto">
              <a:spcBef>
                <a:spcPts val="0"/>
              </a:spcBef>
              <a:spcAft>
                <a:spcPts val="0"/>
              </a:spcAft>
            </a:pPr>
            <a:fld id="{AFAFA281-2053-45EF-8673-1BD9580B8856}" type="slidenum">
              <a:rPr kumimoji="0" lang="en-US">
                <a:solidFill>
                  <a:srgbClr val="FFFFFF"/>
                </a:solidFill>
                <a:effectLst/>
              </a:rPr>
              <a:pPr defTabSz="1341150" fontAlgn="auto">
                <a:spcBef>
                  <a:spcPts val="0"/>
                </a:spcBef>
                <a:spcAft>
                  <a:spcPts val="0"/>
                </a:spcAft>
              </a:pPr>
              <a:t>84</a:t>
            </a:fld>
            <a:endParaRPr kumimoji="0" lang="en-US" dirty="0">
              <a:solidFill>
                <a:srgbClr val="FFFFFF"/>
              </a:solidFill>
              <a:effectLst/>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05519" y="37254"/>
            <a:ext cx="3352800" cy="147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Oct29_4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794160" y="1899920"/>
            <a:ext cx="5167429" cy="341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Users\roxanne.gray\Desktop\Darlington\2015 photos\DSCN025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4159" y="5667409"/>
            <a:ext cx="5252720" cy="393954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roxanne.gray\Desktop\Darlington\2015 photos\DSCN02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0400" y="3224496"/>
            <a:ext cx="6514433" cy="488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7988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999" y="5127"/>
            <a:ext cx="8493760" cy="1559514"/>
          </a:xfrm>
        </p:spPr>
        <p:txBody>
          <a:bodyPr/>
          <a:lstStyle/>
          <a:p>
            <a:r>
              <a:rPr lang="en-US" dirty="0"/>
              <a:t>Solution</a:t>
            </a:r>
          </a:p>
        </p:txBody>
      </p:sp>
      <p:sp>
        <p:nvSpPr>
          <p:cNvPr id="4" name="Slide Number Placeholder 3"/>
          <p:cNvSpPr>
            <a:spLocks noGrp="1"/>
          </p:cNvSpPr>
          <p:nvPr>
            <p:ph type="sldNum" sz="quarter" idx="12"/>
          </p:nvPr>
        </p:nvSpPr>
        <p:spPr/>
        <p:txBody>
          <a:bodyPr/>
          <a:lstStyle/>
          <a:p>
            <a:pPr defTabSz="1341150" fontAlgn="auto">
              <a:spcBef>
                <a:spcPts val="0"/>
              </a:spcBef>
              <a:spcAft>
                <a:spcPts val="0"/>
              </a:spcAft>
            </a:pPr>
            <a:fld id="{AFAFA281-2053-45EF-8673-1BD9580B8856}" type="slidenum">
              <a:rPr kumimoji="0" lang="en-US">
                <a:solidFill>
                  <a:srgbClr val="FFFFFF"/>
                </a:solidFill>
                <a:effectLst/>
              </a:rPr>
              <a:pPr defTabSz="1341150" fontAlgn="auto">
                <a:spcBef>
                  <a:spcPts val="0"/>
                </a:spcBef>
                <a:spcAft>
                  <a:spcPts val="0"/>
                </a:spcAft>
              </a:pPr>
              <a:t>85</a:t>
            </a:fld>
            <a:endParaRPr kumimoji="0" lang="en-US" dirty="0">
              <a:solidFill>
                <a:srgbClr val="FFFFFF"/>
              </a:solidFill>
              <a:effectLst/>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05519" y="37254"/>
            <a:ext cx="3352800" cy="147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82319" y="2235201"/>
            <a:ext cx="9380856" cy="7205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00437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999" y="5127"/>
            <a:ext cx="8493760" cy="1559514"/>
          </a:xfrm>
        </p:spPr>
        <p:txBody>
          <a:bodyPr/>
          <a:lstStyle/>
          <a:p>
            <a:endParaRPr lang="en-US" dirty="0"/>
          </a:p>
        </p:txBody>
      </p:sp>
      <p:sp>
        <p:nvSpPr>
          <p:cNvPr id="4" name="Slide Number Placeholder 3"/>
          <p:cNvSpPr>
            <a:spLocks noGrp="1"/>
          </p:cNvSpPr>
          <p:nvPr>
            <p:ph type="sldNum" sz="quarter" idx="12"/>
          </p:nvPr>
        </p:nvSpPr>
        <p:spPr/>
        <p:txBody>
          <a:bodyPr/>
          <a:lstStyle/>
          <a:p>
            <a:pPr defTabSz="1341150" fontAlgn="auto">
              <a:spcBef>
                <a:spcPts val="0"/>
              </a:spcBef>
              <a:spcAft>
                <a:spcPts val="0"/>
              </a:spcAft>
            </a:pPr>
            <a:fld id="{AFAFA281-2053-45EF-8673-1BD9580B8856}" type="slidenum">
              <a:rPr kumimoji="0" lang="en-US">
                <a:solidFill>
                  <a:srgbClr val="FFFFFF"/>
                </a:solidFill>
                <a:effectLst/>
              </a:rPr>
              <a:pPr defTabSz="1341150" fontAlgn="auto">
                <a:spcBef>
                  <a:spcPts val="0"/>
                </a:spcBef>
                <a:spcAft>
                  <a:spcPts val="0"/>
                </a:spcAft>
              </a:pPr>
              <a:t>86</a:t>
            </a:fld>
            <a:endParaRPr kumimoji="0" lang="en-US" dirty="0">
              <a:solidFill>
                <a:srgbClr val="FFFFFF"/>
              </a:solidFill>
              <a:effectLst/>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05519" y="37254"/>
            <a:ext cx="3352800" cy="147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Users\roxanne.gray\Desktop\Darlington\2015 photos\DSCN02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239" y="2682240"/>
            <a:ext cx="5848773" cy="43865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ar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794159" y="2682240"/>
            <a:ext cx="6225739" cy="4363052"/>
          </a:xfrm>
        </p:spPr>
      </p:pic>
      <p:sp>
        <p:nvSpPr>
          <p:cNvPr id="9" name="TextBox 8"/>
          <p:cNvSpPr txBox="1"/>
          <p:nvPr/>
        </p:nvSpPr>
        <p:spPr>
          <a:xfrm>
            <a:off x="2794159" y="7376160"/>
            <a:ext cx="3464560" cy="634020"/>
          </a:xfrm>
          <a:prstGeom prst="rect">
            <a:avLst/>
          </a:prstGeom>
          <a:noFill/>
        </p:spPr>
        <p:txBody>
          <a:bodyPr wrap="square" rtlCol="0">
            <a:spAutoFit/>
          </a:bodyPr>
          <a:lstStyle/>
          <a:p>
            <a:pPr defTabSz="1341150" fontAlgn="auto">
              <a:spcBef>
                <a:spcPts val="0"/>
              </a:spcBef>
              <a:spcAft>
                <a:spcPts val="0"/>
              </a:spcAft>
            </a:pPr>
            <a:r>
              <a:rPr kumimoji="0" lang="en-US" sz="3520" b="1" dirty="0">
                <a:solidFill>
                  <a:srgbClr val="FFFFFF"/>
                </a:solidFill>
                <a:effectLst/>
                <a:latin typeface="Calibri"/>
                <a:cs typeface="+mn-cs"/>
              </a:rPr>
              <a:t>BEFORE</a:t>
            </a:r>
          </a:p>
        </p:txBody>
      </p:sp>
      <p:sp>
        <p:nvSpPr>
          <p:cNvPr id="11" name="TextBox 10"/>
          <p:cNvSpPr txBox="1"/>
          <p:nvPr/>
        </p:nvSpPr>
        <p:spPr>
          <a:xfrm>
            <a:off x="9276239" y="7376159"/>
            <a:ext cx="3352800" cy="634020"/>
          </a:xfrm>
          <a:prstGeom prst="rect">
            <a:avLst/>
          </a:prstGeom>
          <a:noFill/>
        </p:spPr>
        <p:txBody>
          <a:bodyPr wrap="square" rtlCol="0">
            <a:spAutoFit/>
          </a:bodyPr>
          <a:lstStyle/>
          <a:p>
            <a:pPr defTabSz="1341150" fontAlgn="auto">
              <a:spcBef>
                <a:spcPts val="0"/>
              </a:spcBef>
              <a:spcAft>
                <a:spcPts val="0"/>
              </a:spcAft>
            </a:pPr>
            <a:r>
              <a:rPr kumimoji="0" lang="en-US" sz="3520" b="1" dirty="0">
                <a:solidFill>
                  <a:srgbClr val="FFFFFF"/>
                </a:solidFill>
                <a:effectLst/>
                <a:latin typeface="Calibri"/>
                <a:cs typeface="+mn-cs"/>
              </a:rPr>
              <a:t>AFTER</a:t>
            </a:r>
          </a:p>
        </p:txBody>
      </p:sp>
    </p:spTree>
    <p:extLst>
      <p:ext uri="{BB962C8B-B14F-4D97-AF65-F5344CB8AC3E}">
        <p14:creationId xmlns:p14="http://schemas.microsoft.com/office/powerpoint/2010/main" val="36467914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D9B56E-37FA-4569-8FF7-A3A47254B894}"/>
              </a:ext>
            </a:extLst>
          </p:cNvPr>
          <p:cNvPicPr>
            <a:picLocks noChangeAspect="1"/>
          </p:cNvPicPr>
          <p:nvPr/>
        </p:nvPicPr>
        <p:blipFill>
          <a:blip r:embed="rId2"/>
          <a:stretch>
            <a:fillRect/>
          </a:stretch>
        </p:blipFill>
        <p:spPr>
          <a:xfrm>
            <a:off x="0" y="0"/>
            <a:ext cx="18105438" cy="10104238"/>
          </a:xfrm>
          <a:prstGeom prst="rect">
            <a:avLst/>
          </a:prstGeom>
        </p:spPr>
      </p:pic>
      <p:sp>
        <p:nvSpPr>
          <p:cNvPr id="9" name="TextBox 8">
            <a:extLst>
              <a:ext uri="{FF2B5EF4-FFF2-40B4-BE49-F238E27FC236}">
                <a16:creationId xmlns:a16="http://schemas.microsoft.com/office/drawing/2014/main" id="{46BB4DED-4F83-4829-910A-F08EB6B8C5DC}"/>
              </a:ext>
            </a:extLst>
          </p:cNvPr>
          <p:cNvSpPr txBox="1"/>
          <p:nvPr/>
        </p:nvSpPr>
        <p:spPr>
          <a:xfrm>
            <a:off x="5090319" y="533400"/>
            <a:ext cx="8686800" cy="1015663"/>
          </a:xfrm>
          <a:prstGeom prst="rect">
            <a:avLst/>
          </a:prstGeom>
          <a:noFill/>
        </p:spPr>
        <p:txBody>
          <a:bodyPr wrap="square" rtlCol="0">
            <a:spAutoFit/>
          </a:bodyPr>
          <a:lstStyle/>
          <a:p>
            <a:r>
              <a:rPr lang="en-US" sz="6000" b="1" dirty="0">
                <a:solidFill>
                  <a:srgbClr val="FFFF00"/>
                </a:solidFill>
                <a:effectLst/>
                <a:latin typeface="Georgia" panose="02040502050405020303" pitchFamily="18" charset="0"/>
              </a:rPr>
              <a:t>Flood?  What Flood?</a:t>
            </a:r>
          </a:p>
        </p:txBody>
      </p:sp>
    </p:spTree>
    <p:extLst>
      <p:ext uri="{BB962C8B-B14F-4D97-AF65-F5344CB8AC3E}">
        <p14:creationId xmlns:p14="http://schemas.microsoft.com/office/powerpoint/2010/main" val="4076560097"/>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ECE708-4DCF-403F-B1AB-4465D7D8FA8D}"/>
              </a:ext>
            </a:extLst>
          </p:cNvPr>
          <p:cNvPicPr>
            <a:picLocks noChangeAspect="1"/>
          </p:cNvPicPr>
          <p:nvPr/>
        </p:nvPicPr>
        <p:blipFill>
          <a:blip r:embed="rId3"/>
          <a:stretch>
            <a:fillRect/>
          </a:stretch>
        </p:blipFill>
        <p:spPr>
          <a:xfrm>
            <a:off x="0" y="0"/>
            <a:ext cx="4937919" cy="10093036"/>
          </a:xfrm>
          <a:prstGeom prst="rect">
            <a:avLst/>
          </a:prstGeom>
        </p:spPr>
      </p:pic>
      <p:sp>
        <p:nvSpPr>
          <p:cNvPr id="5" name="TextBox 4">
            <a:extLst>
              <a:ext uri="{FF2B5EF4-FFF2-40B4-BE49-F238E27FC236}">
                <a16:creationId xmlns:a16="http://schemas.microsoft.com/office/drawing/2014/main" id="{728A9A87-C09F-4E2D-AA70-EB508E361584}"/>
              </a:ext>
            </a:extLst>
          </p:cNvPr>
          <p:cNvSpPr txBox="1"/>
          <p:nvPr/>
        </p:nvSpPr>
        <p:spPr>
          <a:xfrm>
            <a:off x="5260076" y="445258"/>
            <a:ext cx="7162800" cy="9202519"/>
          </a:xfrm>
          <a:prstGeom prst="rect">
            <a:avLst/>
          </a:prstGeom>
          <a:noFill/>
        </p:spPr>
        <p:txBody>
          <a:bodyPr wrap="square" rtlCol="0">
            <a:spAutoFit/>
          </a:bodyPr>
          <a:lstStyle/>
          <a:p>
            <a:r>
              <a:rPr lang="en-US" sz="4000" b="1" dirty="0">
                <a:solidFill>
                  <a:srgbClr val="FFFF00"/>
                </a:solidFill>
                <a:effectLst/>
              </a:rPr>
              <a:t>Local Expert Panel:</a:t>
            </a:r>
          </a:p>
          <a:p>
            <a:endParaRPr lang="en-US" sz="3600" b="1" dirty="0">
              <a:effectLst/>
            </a:endParaRPr>
          </a:p>
          <a:p>
            <a:pPr marL="571500" indent="-571500">
              <a:buFont typeface="Wingdings" panose="05000000000000000000" pitchFamily="2" charset="2"/>
              <a:buChar char="v"/>
            </a:pPr>
            <a:r>
              <a:rPr lang="en-US" sz="3200" b="1" dirty="0">
                <a:effectLst/>
              </a:rPr>
              <a:t>David </a:t>
            </a:r>
            <a:r>
              <a:rPr lang="en-US" sz="3200" b="1" dirty="0" err="1">
                <a:effectLst/>
              </a:rPr>
              <a:t>Sturch</a:t>
            </a:r>
            <a:r>
              <a:rPr lang="en-US" sz="3200" b="1" dirty="0">
                <a:effectLst/>
              </a:rPr>
              <a:t> </a:t>
            </a:r>
          </a:p>
          <a:p>
            <a:pPr lvl="1"/>
            <a:r>
              <a:rPr lang="en-US" sz="3200" b="1" dirty="0">
                <a:effectLst/>
              </a:rPr>
              <a:t>		Cedar Falls, IA</a:t>
            </a:r>
          </a:p>
          <a:p>
            <a:pPr marL="571500" indent="-571500">
              <a:buFont typeface="Wingdings" panose="05000000000000000000" pitchFamily="2" charset="2"/>
              <a:buChar char="v"/>
            </a:pPr>
            <a:endParaRPr lang="en-US" sz="3200" b="1" dirty="0">
              <a:effectLst/>
            </a:endParaRPr>
          </a:p>
          <a:p>
            <a:pPr marL="571500" indent="-571500">
              <a:buFont typeface="Wingdings" panose="05000000000000000000" pitchFamily="2" charset="2"/>
              <a:buChar char="v"/>
            </a:pPr>
            <a:r>
              <a:rPr lang="en-US" sz="3200" b="1" dirty="0">
                <a:effectLst/>
              </a:rPr>
              <a:t>Cindy Cregmiles </a:t>
            </a:r>
          </a:p>
          <a:p>
            <a:r>
              <a:rPr lang="en-US" sz="3200" b="1" dirty="0">
                <a:effectLst/>
              </a:rPr>
              <a:t>		Jersey County, IL</a:t>
            </a:r>
          </a:p>
          <a:p>
            <a:pPr marL="571500" indent="-571500">
              <a:buFont typeface="Wingdings" panose="05000000000000000000" pitchFamily="2" charset="2"/>
              <a:buChar char="v"/>
            </a:pPr>
            <a:endParaRPr lang="en-US" sz="3200" b="1" dirty="0">
              <a:effectLst/>
            </a:endParaRPr>
          </a:p>
          <a:p>
            <a:pPr marL="571500" indent="-571500">
              <a:buFont typeface="Wingdings" panose="05000000000000000000" pitchFamily="2" charset="2"/>
              <a:buChar char="v"/>
            </a:pPr>
            <a:r>
              <a:rPr lang="en-US" sz="3200" b="1" dirty="0">
                <a:effectLst/>
              </a:rPr>
              <a:t>Holly Wallace</a:t>
            </a:r>
          </a:p>
          <a:p>
            <a:r>
              <a:rPr lang="en-US" sz="3200" b="1" dirty="0">
                <a:effectLst/>
              </a:rPr>
              <a:t>		Austin, MN</a:t>
            </a:r>
          </a:p>
          <a:p>
            <a:pPr marL="571500" indent="-571500">
              <a:buFont typeface="Wingdings" panose="05000000000000000000" pitchFamily="2" charset="2"/>
              <a:buChar char="v"/>
            </a:pPr>
            <a:endParaRPr lang="en-US" sz="3200" b="1" dirty="0">
              <a:effectLst/>
            </a:endParaRPr>
          </a:p>
          <a:p>
            <a:pPr marL="571500" indent="-571500">
              <a:buFont typeface="Wingdings" panose="05000000000000000000" pitchFamily="2" charset="2"/>
              <a:buChar char="v"/>
            </a:pPr>
            <a:r>
              <a:rPr lang="en-US" sz="3200" b="1" dirty="0">
                <a:effectLst/>
              </a:rPr>
              <a:t>Stan Polivick	</a:t>
            </a:r>
          </a:p>
          <a:p>
            <a:r>
              <a:rPr lang="en-US" sz="3200" b="1" dirty="0">
                <a:effectLst/>
              </a:rPr>
              <a:t>		Cape Girardeau, MO</a:t>
            </a:r>
          </a:p>
          <a:p>
            <a:pPr marL="571500" indent="-571500">
              <a:buFont typeface="Wingdings" panose="05000000000000000000" pitchFamily="2" charset="2"/>
              <a:buChar char="v"/>
            </a:pPr>
            <a:endParaRPr lang="en-US" sz="3200" b="1" dirty="0">
              <a:effectLst/>
            </a:endParaRPr>
          </a:p>
          <a:p>
            <a:pPr marL="571500" indent="-571500">
              <a:buFont typeface="Wingdings" panose="05000000000000000000" pitchFamily="2" charset="2"/>
              <a:buChar char="v"/>
            </a:pPr>
            <a:r>
              <a:rPr lang="en-US" sz="3200" b="1" dirty="0">
                <a:effectLst/>
              </a:rPr>
              <a:t>Phil Risseeuw</a:t>
            </a:r>
          </a:p>
          <a:p>
            <a:r>
              <a:rPr lang="en-US" sz="3200" b="1" dirty="0">
                <a:effectLst/>
              </a:rPr>
              <a:t>		Darlington, WI</a:t>
            </a:r>
          </a:p>
          <a:p>
            <a:endParaRPr lang="en-US" b="1" dirty="0">
              <a:effectLst/>
            </a:endParaRPr>
          </a:p>
          <a:p>
            <a:endParaRPr lang="en-US" b="1" dirty="0">
              <a:effectLst/>
            </a:endParaRPr>
          </a:p>
          <a:p>
            <a:r>
              <a:rPr lang="en-US" sz="1800" b="1" dirty="0">
                <a:effectLst/>
              </a:rPr>
              <a:t>Moderator:  Paul Osman, Illinois DNR</a:t>
            </a:r>
          </a:p>
        </p:txBody>
      </p:sp>
      <p:pic>
        <p:nvPicPr>
          <p:cNvPr id="7" name="Picture 6">
            <a:extLst>
              <a:ext uri="{FF2B5EF4-FFF2-40B4-BE49-F238E27FC236}">
                <a16:creationId xmlns:a16="http://schemas.microsoft.com/office/drawing/2014/main" id="{AA189ED3-300A-424C-A3CF-E24928A6A5B0}"/>
              </a:ext>
            </a:extLst>
          </p:cNvPr>
          <p:cNvPicPr>
            <a:picLocks noChangeAspect="1"/>
          </p:cNvPicPr>
          <p:nvPr/>
        </p:nvPicPr>
        <p:blipFill>
          <a:blip r:embed="rId4"/>
          <a:stretch>
            <a:fillRect/>
          </a:stretch>
        </p:blipFill>
        <p:spPr>
          <a:xfrm>
            <a:off x="12176919" y="-34636"/>
            <a:ext cx="5927293" cy="10093036"/>
          </a:xfrm>
          <a:prstGeom prst="rect">
            <a:avLst/>
          </a:prstGeom>
        </p:spPr>
      </p:pic>
      <p:sp>
        <p:nvSpPr>
          <p:cNvPr id="8" name="Star: 4 Points 7">
            <a:extLst>
              <a:ext uri="{FF2B5EF4-FFF2-40B4-BE49-F238E27FC236}">
                <a16:creationId xmlns:a16="http://schemas.microsoft.com/office/drawing/2014/main" id="{93436C39-F262-45D3-8184-D9633C61600D}"/>
              </a:ext>
            </a:extLst>
          </p:cNvPr>
          <p:cNvSpPr/>
          <p:nvPr/>
        </p:nvSpPr>
        <p:spPr bwMode="auto">
          <a:xfrm>
            <a:off x="14226165" y="4038600"/>
            <a:ext cx="609600" cy="457200"/>
          </a:xfrm>
          <a:prstGeom prst="star4">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560D5274-3560-431C-9F29-0091C422BE08}"/>
              </a:ext>
            </a:extLst>
          </p:cNvPr>
          <p:cNvPicPr>
            <a:picLocks noChangeAspect="1"/>
          </p:cNvPicPr>
          <p:nvPr/>
        </p:nvPicPr>
        <p:blipFill>
          <a:blip r:embed="rId5"/>
          <a:stretch>
            <a:fillRect/>
          </a:stretch>
        </p:blipFill>
        <p:spPr>
          <a:xfrm>
            <a:off x="14793063" y="5309595"/>
            <a:ext cx="695004" cy="506012"/>
          </a:xfrm>
          <a:prstGeom prst="rect">
            <a:avLst/>
          </a:prstGeom>
        </p:spPr>
      </p:pic>
      <p:pic>
        <p:nvPicPr>
          <p:cNvPr id="10" name="Picture 9">
            <a:extLst>
              <a:ext uri="{FF2B5EF4-FFF2-40B4-BE49-F238E27FC236}">
                <a16:creationId xmlns:a16="http://schemas.microsoft.com/office/drawing/2014/main" id="{3D7B04D2-615F-43EF-9717-FF90DE6DAD05}"/>
              </a:ext>
            </a:extLst>
          </p:cNvPr>
          <p:cNvPicPr>
            <a:picLocks noChangeAspect="1"/>
          </p:cNvPicPr>
          <p:nvPr/>
        </p:nvPicPr>
        <p:blipFill>
          <a:blip r:embed="rId5"/>
          <a:stretch>
            <a:fillRect/>
          </a:stretch>
        </p:blipFill>
        <p:spPr>
          <a:xfrm>
            <a:off x="15605919" y="4997511"/>
            <a:ext cx="695004" cy="506012"/>
          </a:xfrm>
          <a:prstGeom prst="rect">
            <a:avLst/>
          </a:prstGeom>
        </p:spPr>
      </p:pic>
      <p:pic>
        <p:nvPicPr>
          <p:cNvPr id="11" name="Picture 10">
            <a:extLst>
              <a:ext uri="{FF2B5EF4-FFF2-40B4-BE49-F238E27FC236}">
                <a16:creationId xmlns:a16="http://schemas.microsoft.com/office/drawing/2014/main" id="{A07D370D-2360-4C16-B6B2-266E8B3848F5}"/>
              </a:ext>
            </a:extLst>
          </p:cNvPr>
          <p:cNvPicPr>
            <a:picLocks noChangeAspect="1"/>
          </p:cNvPicPr>
          <p:nvPr/>
        </p:nvPicPr>
        <p:blipFill>
          <a:blip r:embed="rId5"/>
          <a:stretch>
            <a:fillRect/>
          </a:stretch>
        </p:blipFill>
        <p:spPr>
          <a:xfrm>
            <a:off x="15724821" y="8618192"/>
            <a:ext cx="695004" cy="506012"/>
          </a:xfrm>
          <a:prstGeom prst="rect">
            <a:avLst/>
          </a:prstGeom>
        </p:spPr>
      </p:pic>
      <p:pic>
        <p:nvPicPr>
          <p:cNvPr id="12" name="Picture 11">
            <a:extLst>
              <a:ext uri="{FF2B5EF4-FFF2-40B4-BE49-F238E27FC236}">
                <a16:creationId xmlns:a16="http://schemas.microsoft.com/office/drawing/2014/main" id="{706B33FA-2D65-4315-BE55-6D4FBD3163B6}"/>
              </a:ext>
            </a:extLst>
          </p:cNvPr>
          <p:cNvPicPr>
            <a:picLocks noChangeAspect="1"/>
          </p:cNvPicPr>
          <p:nvPr/>
        </p:nvPicPr>
        <p:blipFill>
          <a:blip r:embed="rId5"/>
          <a:stretch>
            <a:fillRect/>
          </a:stretch>
        </p:blipFill>
        <p:spPr>
          <a:xfrm>
            <a:off x="15377319" y="7683997"/>
            <a:ext cx="695004" cy="506012"/>
          </a:xfrm>
          <a:prstGeom prst="rect">
            <a:avLst/>
          </a:prstGeom>
        </p:spPr>
      </p:pic>
    </p:spTree>
    <p:extLst>
      <p:ext uri="{BB962C8B-B14F-4D97-AF65-F5344CB8AC3E}">
        <p14:creationId xmlns:p14="http://schemas.microsoft.com/office/powerpoint/2010/main" val="1008192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719E140-7CAC-4BF6-8F60-EB14C4F64D15}"/>
              </a:ext>
            </a:extLst>
          </p:cNvPr>
          <p:cNvSpPr>
            <a:spLocks noGrp="1" noChangeArrowheads="1"/>
          </p:cNvSpPr>
          <p:nvPr>
            <p:ph type="ctrTitle"/>
          </p:nvPr>
        </p:nvSpPr>
        <p:spPr>
          <a:xfrm>
            <a:off x="2905919" y="103882"/>
            <a:ext cx="8829040" cy="1038437"/>
          </a:xfrm>
          <a:noFill/>
          <a:ln/>
          <a:extLst>
            <a:ext uri="{91240B29-F687-4F45-9708-019B960494DF}">
              <a14:hiddenLine xmlns:a14="http://schemas.microsoft.com/office/drawing/2010/main" w="19050" cmpd="sng">
                <a:solidFill>
                  <a:schemeClr val="tx1"/>
                </a:solidFill>
                <a:miter lim="800000"/>
                <a:headEnd/>
                <a:tailEnd/>
              </a14:hiddenLine>
            </a:ext>
          </a:extLst>
        </p:spPr>
        <p:txBody>
          <a:bodyPr anchor="ctr"/>
          <a:lstStyle/>
          <a:p>
            <a:r>
              <a:rPr lang="en-US" altLang="en-US" sz="4693" dirty="0">
                <a:solidFill>
                  <a:srgbClr val="FFFF00"/>
                </a:solidFill>
                <a:effectLst/>
                <a:latin typeface="Georgia" panose="02040502050405020303" pitchFamily="18" charset="0"/>
              </a:rPr>
              <a:t>Jersey County at a Glance</a:t>
            </a:r>
          </a:p>
        </p:txBody>
      </p:sp>
      <p:pic>
        <p:nvPicPr>
          <p:cNvPr id="5123" name="Picture 3" descr="IlinoisJerseyCo">
            <a:extLst>
              <a:ext uri="{FF2B5EF4-FFF2-40B4-BE49-F238E27FC236}">
                <a16:creationId xmlns:a16="http://schemas.microsoft.com/office/drawing/2014/main" id="{B8A65980-FB4A-4276-8241-4C72AD5402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5171" y="447019"/>
            <a:ext cx="3034378" cy="508591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jersey_county_white">
            <a:extLst>
              <a:ext uri="{FF2B5EF4-FFF2-40B4-BE49-F238E27FC236}">
                <a16:creationId xmlns:a16="http://schemas.microsoft.com/office/drawing/2014/main" id="{53E685BB-3128-4720-B4F0-9C2509E172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8610" y="2989977"/>
            <a:ext cx="2682240" cy="2346960"/>
          </a:xfrm>
          <a:prstGeom prst="rect">
            <a:avLst/>
          </a:prstGeom>
          <a:noFill/>
          <a:extLst>
            <a:ext uri="{909E8E84-426E-40DD-AFC4-6F175D3DCCD1}">
              <a14:hiddenFill xmlns:a14="http://schemas.microsoft.com/office/drawing/2010/main">
                <a:solidFill>
                  <a:srgbClr val="FFFFFF"/>
                </a:solidFill>
              </a14:hiddenFill>
            </a:ext>
          </a:extLst>
        </p:spPr>
      </p:pic>
      <p:sp>
        <p:nvSpPr>
          <p:cNvPr id="5126" name="Line 6">
            <a:extLst>
              <a:ext uri="{FF2B5EF4-FFF2-40B4-BE49-F238E27FC236}">
                <a16:creationId xmlns:a16="http://schemas.microsoft.com/office/drawing/2014/main" id="{736D8BE9-7E5D-41FC-8278-5B55B7A436D5}"/>
              </a:ext>
            </a:extLst>
          </p:cNvPr>
          <p:cNvSpPr>
            <a:spLocks noChangeShapeType="1"/>
          </p:cNvSpPr>
          <p:nvPr/>
        </p:nvSpPr>
        <p:spPr bwMode="auto">
          <a:xfrm>
            <a:off x="11734960" y="3023844"/>
            <a:ext cx="1788160" cy="440716"/>
          </a:xfrm>
          <a:prstGeom prst="line">
            <a:avLst/>
          </a:prstGeom>
          <a:noFill/>
          <a:ln w="28575">
            <a:solidFill>
              <a:srgbClr val="41470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41150" fontAlgn="auto">
              <a:spcBef>
                <a:spcPts val="0"/>
              </a:spcBef>
              <a:spcAft>
                <a:spcPts val="0"/>
              </a:spcAft>
            </a:pPr>
            <a:endParaRPr kumimoji="0" lang="en-US" sz="2640">
              <a:solidFill>
                <a:srgbClr val="FFFFFF"/>
              </a:solidFill>
              <a:effectLst/>
              <a:latin typeface="Arial"/>
              <a:cs typeface="+mn-cs"/>
            </a:endParaRPr>
          </a:p>
        </p:txBody>
      </p:sp>
      <p:sp>
        <p:nvSpPr>
          <p:cNvPr id="5129" name="Line 9">
            <a:extLst>
              <a:ext uri="{FF2B5EF4-FFF2-40B4-BE49-F238E27FC236}">
                <a16:creationId xmlns:a16="http://schemas.microsoft.com/office/drawing/2014/main" id="{D3785058-477F-4410-B765-FBFEA6966A9C}"/>
              </a:ext>
            </a:extLst>
          </p:cNvPr>
          <p:cNvSpPr>
            <a:spLocks noChangeShapeType="1"/>
          </p:cNvSpPr>
          <p:nvPr/>
        </p:nvSpPr>
        <p:spPr bwMode="auto">
          <a:xfrm flipV="1">
            <a:off x="11890848" y="3688081"/>
            <a:ext cx="1520511" cy="1094358"/>
          </a:xfrm>
          <a:prstGeom prst="line">
            <a:avLst/>
          </a:prstGeom>
          <a:noFill/>
          <a:ln w="28575">
            <a:solidFill>
              <a:srgbClr val="41470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41150" fontAlgn="auto">
              <a:spcBef>
                <a:spcPts val="0"/>
              </a:spcBef>
              <a:spcAft>
                <a:spcPts val="0"/>
              </a:spcAft>
            </a:pPr>
            <a:endParaRPr kumimoji="0" lang="en-US" sz="2640">
              <a:solidFill>
                <a:srgbClr val="FFFFFF"/>
              </a:solidFill>
              <a:effectLst/>
              <a:latin typeface="Arial"/>
              <a:cs typeface="+mn-cs"/>
            </a:endParaRPr>
          </a:p>
        </p:txBody>
      </p:sp>
      <p:sp>
        <p:nvSpPr>
          <p:cNvPr id="5132" name="Text Box 12">
            <a:extLst>
              <a:ext uri="{FF2B5EF4-FFF2-40B4-BE49-F238E27FC236}">
                <a16:creationId xmlns:a16="http://schemas.microsoft.com/office/drawing/2014/main" id="{8B765CE2-CAC5-44D3-8E87-85430A42F657}"/>
              </a:ext>
            </a:extLst>
          </p:cNvPr>
          <p:cNvSpPr txBox="1">
            <a:spLocks noChangeArrowheads="1"/>
          </p:cNvSpPr>
          <p:nvPr/>
        </p:nvSpPr>
        <p:spPr bwMode="auto">
          <a:xfrm>
            <a:off x="2570536" y="1005841"/>
            <a:ext cx="5262984" cy="866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341150" eaLnBrk="0" fontAlgn="auto" hangingPunct="0">
              <a:spcBef>
                <a:spcPct val="50000"/>
              </a:spcBef>
              <a:spcAft>
                <a:spcPts val="0"/>
              </a:spcAft>
              <a:buFontTx/>
              <a:buChar char="•"/>
            </a:pPr>
            <a:r>
              <a:rPr kumimoji="0" lang="en-US" altLang="en-US" sz="2933" dirty="0">
                <a:solidFill>
                  <a:srgbClr val="FFFFFF"/>
                </a:solidFill>
                <a:effectLst/>
                <a:latin typeface="Georgia" panose="02040502050405020303" pitchFamily="18" charset="0"/>
                <a:cs typeface="+mn-cs"/>
              </a:rPr>
              <a:t>12% of Jersey County mapped as floodplain (~29,000 acres!)</a:t>
            </a:r>
          </a:p>
          <a:p>
            <a:pPr defTabSz="1341150" eaLnBrk="0" fontAlgn="auto" hangingPunct="0">
              <a:spcBef>
                <a:spcPct val="50000"/>
              </a:spcBef>
              <a:spcAft>
                <a:spcPts val="0"/>
              </a:spcAft>
              <a:buFontTx/>
              <a:buChar char="•"/>
            </a:pPr>
            <a:r>
              <a:rPr kumimoji="0" lang="en-US" altLang="en-US" sz="2933" dirty="0">
                <a:solidFill>
                  <a:srgbClr val="FFFFFF"/>
                </a:solidFill>
                <a:effectLst/>
                <a:latin typeface="Georgia" panose="02040502050405020303" pitchFamily="18" charset="0"/>
                <a:cs typeface="+mn-cs"/>
              </a:rPr>
              <a:t>Confluence of the Mississippi and Illinois Rivers.  </a:t>
            </a:r>
          </a:p>
          <a:p>
            <a:pPr defTabSz="1341150" eaLnBrk="0" fontAlgn="auto" hangingPunct="0">
              <a:spcBef>
                <a:spcPct val="50000"/>
              </a:spcBef>
              <a:spcAft>
                <a:spcPts val="0"/>
              </a:spcAft>
              <a:buFontTx/>
              <a:buChar char="•"/>
            </a:pPr>
            <a:r>
              <a:rPr kumimoji="0" lang="en-US" altLang="en-US" sz="2933" dirty="0">
                <a:solidFill>
                  <a:srgbClr val="FFFFFF"/>
                </a:solidFill>
                <a:effectLst/>
                <a:latin typeface="Georgia" panose="02040502050405020303" pitchFamily="18" charset="0"/>
                <a:cs typeface="+mn-cs"/>
              </a:rPr>
              <a:t>Missouri River confluence right across the river! </a:t>
            </a:r>
          </a:p>
          <a:p>
            <a:pPr defTabSz="1341150" eaLnBrk="0" fontAlgn="auto" hangingPunct="0">
              <a:spcBef>
                <a:spcPct val="50000"/>
              </a:spcBef>
              <a:spcAft>
                <a:spcPts val="0"/>
              </a:spcAft>
              <a:buFontTx/>
              <a:buChar char="•"/>
            </a:pPr>
            <a:r>
              <a:rPr kumimoji="0" lang="en-US" altLang="en-US" sz="2933" dirty="0">
                <a:solidFill>
                  <a:srgbClr val="FFFFFF"/>
                </a:solidFill>
                <a:effectLst/>
                <a:latin typeface="Georgia" panose="02040502050405020303" pitchFamily="18" charset="0"/>
                <a:cs typeface="+mn-cs"/>
              </a:rPr>
              <a:t>One them floods us every year! </a:t>
            </a:r>
          </a:p>
          <a:p>
            <a:pPr defTabSz="1341150" eaLnBrk="0" fontAlgn="auto" hangingPunct="0">
              <a:spcBef>
                <a:spcPct val="50000"/>
              </a:spcBef>
              <a:spcAft>
                <a:spcPts val="0"/>
              </a:spcAft>
              <a:buFontTx/>
              <a:buChar char="•"/>
            </a:pPr>
            <a:r>
              <a:rPr kumimoji="0" lang="en-US" altLang="en-US" sz="2933" dirty="0">
                <a:solidFill>
                  <a:srgbClr val="FFFFFF"/>
                </a:solidFill>
                <a:effectLst/>
                <a:latin typeface="Georgia" panose="02040502050405020303" pitchFamily="18" charset="0"/>
                <a:cs typeface="+mn-cs"/>
              </a:rPr>
              <a:t>If all three are flooding at once…we are screwed! </a:t>
            </a:r>
          </a:p>
          <a:p>
            <a:pPr defTabSz="1341150" eaLnBrk="0" fontAlgn="auto" hangingPunct="0">
              <a:spcBef>
                <a:spcPct val="50000"/>
              </a:spcBef>
              <a:spcAft>
                <a:spcPts val="0"/>
              </a:spcAft>
              <a:buFontTx/>
              <a:buChar char="•"/>
            </a:pPr>
            <a:r>
              <a:rPr kumimoji="0" lang="en-US" altLang="en-US" sz="2933" dirty="0">
                <a:solidFill>
                  <a:srgbClr val="FFFFFF"/>
                </a:solidFill>
                <a:effectLst/>
                <a:latin typeface="Georgia" panose="02040502050405020303" pitchFamily="18" charset="0"/>
                <a:cs typeface="+mn-cs"/>
              </a:rPr>
              <a:t>9 Federally declared disasters</a:t>
            </a:r>
          </a:p>
          <a:p>
            <a:pPr defTabSz="1341150" eaLnBrk="0" fontAlgn="auto" hangingPunct="0">
              <a:spcBef>
                <a:spcPct val="50000"/>
              </a:spcBef>
              <a:spcAft>
                <a:spcPts val="0"/>
              </a:spcAft>
              <a:buFontTx/>
              <a:buChar char="•"/>
            </a:pPr>
            <a:r>
              <a:rPr kumimoji="0" lang="en-US" altLang="en-US" sz="2933" dirty="0">
                <a:solidFill>
                  <a:srgbClr val="FFFFFF"/>
                </a:solidFill>
                <a:effectLst/>
                <a:latin typeface="Georgia" panose="02040502050405020303" pitchFamily="18" charset="0"/>
                <a:cs typeface="+mn-cs"/>
              </a:rPr>
              <a:t>Flood depths up to 25 feet!</a:t>
            </a:r>
          </a:p>
          <a:p>
            <a:pPr defTabSz="1341150" eaLnBrk="0" fontAlgn="auto" hangingPunct="0">
              <a:spcBef>
                <a:spcPct val="50000"/>
              </a:spcBef>
              <a:spcAft>
                <a:spcPts val="0"/>
              </a:spcAft>
              <a:buFontTx/>
              <a:buChar char="•"/>
            </a:pPr>
            <a:r>
              <a:rPr kumimoji="0" lang="en-US" altLang="en-US" sz="2933" dirty="0">
                <a:solidFill>
                  <a:srgbClr val="FFFFFF"/>
                </a:solidFill>
                <a:effectLst/>
                <a:latin typeface="Georgia" panose="02040502050405020303" pitchFamily="18" charset="0"/>
                <a:cs typeface="+mn-cs"/>
              </a:rPr>
              <a:t>1,599 claims for over $15 million (5.8 claims/building</a:t>
            </a:r>
          </a:p>
          <a:p>
            <a:pPr defTabSz="1341150" eaLnBrk="0" fontAlgn="auto" hangingPunct="0">
              <a:spcBef>
                <a:spcPct val="50000"/>
              </a:spcBef>
              <a:spcAft>
                <a:spcPts val="0"/>
              </a:spcAft>
            </a:pPr>
            <a:endParaRPr kumimoji="0" lang="en-US" altLang="en-US" sz="2933" dirty="0">
              <a:solidFill>
                <a:srgbClr val="FFFFFF"/>
              </a:solidFill>
              <a:effectLst/>
              <a:latin typeface="Arial Black" panose="020B0A04020102020204" pitchFamily="34" charset="0"/>
              <a:cs typeface="+mn-cs"/>
            </a:endParaRPr>
          </a:p>
        </p:txBody>
      </p:sp>
      <p:pic>
        <p:nvPicPr>
          <p:cNvPr id="2" name="Picture 1">
            <a:extLst>
              <a:ext uri="{FF2B5EF4-FFF2-40B4-BE49-F238E27FC236}">
                <a16:creationId xmlns:a16="http://schemas.microsoft.com/office/drawing/2014/main" id="{BE5A9466-FBC5-49DB-999D-A4F202E7A3B0}"/>
              </a:ext>
            </a:extLst>
          </p:cNvPr>
          <p:cNvPicPr>
            <a:picLocks noChangeAspect="1"/>
          </p:cNvPicPr>
          <p:nvPr/>
        </p:nvPicPr>
        <p:blipFill>
          <a:blip r:embed="rId4" cstate="print"/>
          <a:stretch>
            <a:fillRect/>
          </a:stretch>
        </p:blipFill>
        <p:spPr>
          <a:xfrm>
            <a:off x="7488079" y="6000357"/>
            <a:ext cx="3800130" cy="3325499"/>
          </a:xfrm>
          <a:prstGeom prst="rect">
            <a:avLst/>
          </a:prstGeom>
        </p:spPr>
      </p:pic>
      <p:pic>
        <p:nvPicPr>
          <p:cNvPr id="3" name="Picture 2">
            <a:extLst>
              <a:ext uri="{FF2B5EF4-FFF2-40B4-BE49-F238E27FC236}">
                <a16:creationId xmlns:a16="http://schemas.microsoft.com/office/drawing/2014/main" id="{A675642A-611D-4A1E-94F9-0EF1AD4AD335}"/>
              </a:ext>
            </a:extLst>
          </p:cNvPr>
          <p:cNvPicPr>
            <a:picLocks noChangeAspect="1"/>
          </p:cNvPicPr>
          <p:nvPr/>
        </p:nvPicPr>
        <p:blipFill>
          <a:blip r:embed="rId5" cstate="print"/>
          <a:stretch>
            <a:fillRect/>
          </a:stretch>
        </p:blipFill>
        <p:spPr>
          <a:xfrm>
            <a:off x="11432509" y="5991501"/>
            <a:ext cx="4325810" cy="3325499"/>
          </a:xfrm>
          <a:prstGeom prst="rect">
            <a:avLst/>
          </a:prstGeom>
        </p:spPr>
      </p:pic>
    </p:spTree>
    <p:extLst>
      <p:ext uri="{BB962C8B-B14F-4D97-AF65-F5344CB8AC3E}">
        <p14:creationId xmlns:p14="http://schemas.microsoft.com/office/powerpoint/2010/main" val="1680805145"/>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Public Assistance Program Theme">
  <a:themeElements>
    <a:clrScheme name="Custom 1">
      <a:dk1>
        <a:srgbClr val="02177E"/>
      </a:dk1>
      <a:lt1>
        <a:srgbClr val="FFFFFF"/>
      </a:lt1>
      <a:dk2>
        <a:srgbClr val="02177E"/>
      </a:dk2>
      <a:lt2>
        <a:srgbClr val="C7E2FA"/>
      </a:lt2>
      <a:accent1>
        <a:srgbClr val="1D42FB"/>
      </a:accent1>
      <a:accent2>
        <a:srgbClr val="009DD9"/>
      </a:accent2>
      <a:accent3>
        <a:srgbClr val="0BD0D9"/>
      </a:accent3>
      <a:accent4>
        <a:srgbClr val="10CF9B"/>
      </a:accent4>
      <a:accent5>
        <a:srgbClr val="7CCA62"/>
      </a:accent5>
      <a:accent6>
        <a:srgbClr val="A5C249"/>
      </a:accent6>
      <a:hlink>
        <a:srgbClr val="6ADAFA"/>
      </a:hlink>
      <a:folHlink>
        <a:srgbClr val="F49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25232</TotalTime>
  <Words>2768</Words>
  <Application>Microsoft Office PowerPoint</Application>
  <PresentationFormat>Custom</PresentationFormat>
  <Paragraphs>448</Paragraphs>
  <Slides>88</Slides>
  <Notes>46</Notes>
  <HiddenSlides>0</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2</vt:i4>
      </vt:variant>
      <vt:variant>
        <vt:lpstr>Slide Titles</vt:lpstr>
      </vt:variant>
      <vt:variant>
        <vt:i4>88</vt:i4>
      </vt:variant>
    </vt:vector>
  </HeadingPairs>
  <TitlesOfParts>
    <vt:vector size="109" baseType="lpstr">
      <vt:lpstr>Arial</vt:lpstr>
      <vt:lpstr>Arial Black</vt:lpstr>
      <vt:lpstr>Calibri</vt:lpstr>
      <vt:lpstr>Constantia</vt:lpstr>
      <vt:lpstr>Georgia</vt:lpstr>
      <vt:lpstr>Myriad Pro</vt:lpstr>
      <vt:lpstr>Tahoma</vt:lpstr>
      <vt:lpstr>Times</vt:lpstr>
      <vt:lpstr>Times New Roman</vt:lpstr>
      <vt:lpstr>Trebuchet MS</vt:lpstr>
      <vt:lpstr>Wingdings</vt:lpstr>
      <vt:lpstr>Wingdings 2</vt:lpstr>
      <vt:lpstr>Slipstream</vt:lpstr>
      <vt:lpstr>Ripple</vt:lpstr>
      <vt:lpstr>Civic</vt:lpstr>
      <vt:lpstr>Office Theme</vt:lpstr>
      <vt:lpstr>Paper</vt:lpstr>
      <vt:lpstr>Public Assistance Program Theme</vt:lpstr>
      <vt:lpstr>1_Ripple</vt:lpstr>
      <vt:lpstr>Acrobat Document</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Jersey County at a Glance</vt:lpstr>
      <vt:lpstr>PowerPoint Presentation</vt:lpstr>
      <vt:lpstr>PowerPoint Presentation</vt:lpstr>
      <vt:lpstr>PowerPoint Presentation</vt:lpstr>
      <vt:lpstr>Floodplain Structures Info</vt:lpstr>
      <vt:lpstr>High Water Tracking</vt:lpstr>
      <vt:lpstr>PowerPoint Presentation</vt:lpstr>
      <vt:lpstr>Flood?  What Flood?</vt:lpstr>
      <vt:lpstr>Floods! Austin, Mn</vt:lpstr>
      <vt:lpstr>PowerPoint Presentation</vt:lpstr>
      <vt:lpstr>Background on Flooding Issues</vt:lpstr>
      <vt:lpstr>Recent Flooding History</vt:lpstr>
      <vt:lpstr>Flood of Record – September 15, 2004</vt:lpstr>
      <vt:lpstr>Results Highlighted in FEMA LAS Study</vt:lpstr>
      <vt:lpstr>Local Option Sales Tax (L.O.S.T.)</vt:lpstr>
      <vt:lpstr>Partners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Floodplain Management Success  Cape Girardeau, MO</vt:lpstr>
      <vt:lpstr>Cape Girardeau, Mo</vt:lpstr>
      <vt:lpstr>Flooding Exposure</vt:lpstr>
      <vt:lpstr>Riverfront Floodwall</vt:lpstr>
      <vt:lpstr>Riverfront Floodwall</vt:lpstr>
      <vt:lpstr>Riverfront Floodwall</vt:lpstr>
      <vt:lpstr>PowerPoint Presentation</vt:lpstr>
      <vt:lpstr>River Flooding</vt:lpstr>
      <vt:lpstr>Red Star Neighborhood       1993</vt:lpstr>
      <vt:lpstr>River Flooding </vt:lpstr>
      <vt:lpstr>Floodplain Management</vt:lpstr>
      <vt:lpstr>Floodplain Management</vt:lpstr>
      <vt:lpstr>Red Star  1993 &amp; 2011 FEMA Buy Out Area </vt:lpstr>
      <vt:lpstr>Smelterville Neighborhood</vt:lpstr>
      <vt:lpstr>Smelterville Neighborhood</vt:lpstr>
      <vt:lpstr>Floodplain Management</vt:lpstr>
      <vt:lpstr>New Wastewater  Plant away from river</vt:lpstr>
      <vt:lpstr>Old Transfer Station near  river</vt:lpstr>
      <vt:lpstr>Summary</vt:lpstr>
      <vt:lpstr>Summary</vt:lpstr>
      <vt:lpstr>Cape Girardeau Floodplain Management</vt:lpstr>
      <vt:lpstr>PowerPoint Presentation</vt:lpstr>
      <vt:lpstr>PowerPoint Presentation</vt:lpstr>
      <vt:lpstr>Flooding History</vt:lpstr>
      <vt:lpstr>PowerPoint Presentation</vt:lpstr>
      <vt:lpstr>Acquisition/Demo</vt:lpstr>
      <vt:lpstr>Relocation</vt:lpstr>
      <vt:lpstr>Relocation</vt:lpstr>
      <vt:lpstr>Recreation</vt:lpstr>
      <vt:lpstr>Solution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Schedule 1</dc:title>
  <dc:creator>Administrator</dc:creator>
  <cp:lastModifiedBy>Osman, Paul</cp:lastModifiedBy>
  <cp:revision>1528</cp:revision>
  <cp:lastPrinted>2018-10-17T13:41:12Z</cp:lastPrinted>
  <dcterms:created xsi:type="dcterms:W3CDTF">2012-03-15T20:51:16Z</dcterms:created>
  <dcterms:modified xsi:type="dcterms:W3CDTF">2018-10-17T21:14:09Z</dcterms:modified>
</cp:coreProperties>
</file>